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70" r:id="rId2"/>
    <p:sldId id="256" r:id="rId3"/>
    <p:sldId id="271" r:id="rId4"/>
    <p:sldId id="264" r:id="rId5"/>
    <p:sldId id="263" r:id="rId6"/>
    <p:sldId id="305" r:id="rId7"/>
    <p:sldId id="303" r:id="rId8"/>
    <p:sldId id="304" r:id="rId9"/>
    <p:sldId id="306" r:id="rId10"/>
    <p:sldId id="320" r:id="rId11"/>
    <p:sldId id="319" r:id="rId12"/>
    <p:sldId id="302" r:id="rId13"/>
    <p:sldId id="273" r:id="rId14"/>
    <p:sldId id="293" r:id="rId15"/>
    <p:sldId id="274" r:id="rId16"/>
    <p:sldId id="275" r:id="rId17"/>
    <p:sldId id="301" r:id="rId18"/>
    <p:sldId id="316" r:id="rId19"/>
    <p:sldId id="325" r:id="rId20"/>
    <p:sldId id="326" r:id="rId21"/>
    <p:sldId id="327" r:id="rId22"/>
    <p:sldId id="328" r:id="rId23"/>
    <p:sldId id="329" r:id="rId24"/>
    <p:sldId id="330" r:id="rId25"/>
    <p:sldId id="331" r:id="rId26"/>
    <p:sldId id="332" r:id="rId27"/>
    <p:sldId id="333" r:id="rId28"/>
    <p:sldId id="309" r:id="rId29"/>
    <p:sldId id="317" r:id="rId30"/>
    <p:sldId id="310" r:id="rId31"/>
    <p:sldId id="322" r:id="rId32"/>
    <p:sldId id="323" r:id="rId33"/>
    <p:sldId id="324" r:id="rId34"/>
    <p:sldId id="321" r:id="rId35"/>
  </p:sldIdLst>
  <p:sldSz cx="9144000" cy="6858000" type="screen4x3"/>
  <p:notesSz cx="6858000" cy="9144000"/>
  <p:defaultTextStyle>
    <a:defPPr>
      <a:defRPr lang="zh-CN"/>
    </a:defPPr>
    <a:lvl1pPr algn="l" rtl="0" fontAlgn="base">
      <a:spcBef>
        <a:spcPct val="0"/>
      </a:spcBef>
      <a:spcAft>
        <a:spcPct val="0"/>
      </a:spcAft>
      <a:defRPr b="1" kern="1200">
        <a:solidFill>
          <a:schemeClr val="tx1"/>
        </a:solidFill>
        <a:latin typeface="Arial" charset="0"/>
        <a:ea typeface="宋体" charset="-122"/>
        <a:cs typeface="+mn-cs"/>
      </a:defRPr>
    </a:lvl1pPr>
    <a:lvl2pPr marL="457200" algn="l" rtl="0" fontAlgn="base">
      <a:spcBef>
        <a:spcPct val="0"/>
      </a:spcBef>
      <a:spcAft>
        <a:spcPct val="0"/>
      </a:spcAft>
      <a:defRPr b="1" kern="1200">
        <a:solidFill>
          <a:schemeClr val="tx1"/>
        </a:solidFill>
        <a:latin typeface="Arial" charset="0"/>
        <a:ea typeface="宋体" charset="-122"/>
        <a:cs typeface="+mn-cs"/>
      </a:defRPr>
    </a:lvl2pPr>
    <a:lvl3pPr marL="914400" algn="l" rtl="0" fontAlgn="base">
      <a:spcBef>
        <a:spcPct val="0"/>
      </a:spcBef>
      <a:spcAft>
        <a:spcPct val="0"/>
      </a:spcAft>
      <a:defRPr b="1" kern="1200">
        <a:solidFill>
          <a:schemeClr val="tx1"/>
        </a:solidFill>
        <a:latin typeface="Arial" charset="0"/>
        <a:ea typeface="宋体" charset="-122"/>
        <a:cs typeface="+mn-cs"/>
      </a:defRPr>
    </a:lvl3pPr>
    <a:lvl4pPr marL="1371600" algn="l" rtl="0" fontAlgn="base">
      <a:spcBef>
        <a:spcPct val="0"/>
      </a:spcBef>
      <a:spcAft>
        <a:spcPct val="0"/>
      </a:spcAft>
      <a:defRPr b="1" kern="1200">
        <a:solidFill>
          <a:schemeClr val="tx1"/>
        </a:solidFill>
        <a:latin typeface="Arial" charset="0"/>
        <a:ea typeface="宋体" charset="-122"/>
        <a:cs typeface="+mn-cs"/>
      </a:defRPr>
    </a:lvl4pPr>
    <a:lvl5pPr marL="1828800" algn="l" rtl="0" fontAlgn="base">
      <a:spcBef>
        <a:spcPct val="0"/>
      </a:spcBef>
      <a:spcAft>
        <a:spcPct val="0"/>
      </a:spcAft>
      <a:defRPr b="1" kern="1200">
        <a:solidFill>
          <a:schemeClr val="tx1"/>
        </a:solidFill>
        <a:latin typeface="Arial" charset="0"/>
        <a:ea typeface="宋体" charset="-122"/>
        <a:cs typeface="+mn-cs"/>
      </a:defRPr>
    </a:lvl5pPr>
    <a:lvl6pPr marL="2286000" algn="l" defTabSz="914400" rtl="0" eaLnBrk="1" latinLnBrk="0" hangingPunct="1">
      <a:defRPr b="1" kern="1200">
        <a:solidFill>
          <a:schemeClr val="tx1"/>
        </a:solidFill>
        <a:latin typeface="Arial" charset="0"/>
        <a:ea typeface="宋体" charset="-122"/>
        <a:cs typeface="+mn-cs"/>
      </a:defRPr>
    </a:lvl6pPr>
    <a:lvl7pPr marL="2743200" algn="l" defTabSz="914400" rtl="0" eaLnBrk="1" latinLnBrk="0" hangingPunct="1">
      <a:defRPr b="1" kern="1200">
        <a:solidFill>
          <a:schemeClr val="tx1"/>
        </a:solidFill>
        <a:latin typeface="Arial" charset="0"/>
        <a:ea typeface="宋体" charset="-122"/>
        <a:cs typeface="+mn-cs"/>
      </a:defRPr>
    </a:lvl7pPr>
    <a:lvl8pPr marL="3200400" algn="l" defTabSz="914400" rtl="0" eaLnBrk="1" latinLnBrk="0" hangingPunct="1">
      <a:defRPr b="1" kern="1200">
        <a:solidFill>
          <a:schemeClr val="tx1"/>
        </a:solidFill>
        <a:latin typeface="Arial" charset="0"/>
        <a:ea typeface="宋体" charset="-122"/>
        <a:cs typeface="+mn-cs"/>
      </a:defRPr>
    </a:lvl8pPr>
    <a:lvl9pPr marL="3657600" algn="l" defTabSz="914400" rtl="0" eaLnBrk="1" latinLnBrk="0" hangingPunct="1">
      <a:defRPr b="1"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8E00"/>
    <a:srgbClr val="FF0000"/>
    <a:srgbClr val="6600CC"/>
    <a:srgbClr val="FFFF00"/>
    <a:srgbClr val="35C8D7"/>
    <a:srgbClr val="FFFFBB"/>
    <a:srgbClr val="6DFF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18" autoAdjust="0"/>
    <p:restoredTop sz="94614" autoAdjust="0"/>
  </p:normalViewPr>
  <p:slideViewPr>
    <p:cSldViewPr>
      <p:cViewPr varScale="1">
        <p:scale>
          <a:sx n="50" d="100"/>
          <a:sy n="50" d="100"/>
        </p:scale>
        <p:origin x="-123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a:latin typeface="+mn-lt"/>
                <a:ea typeface="+mn-ea"/>
              </a:defRPr>
            </a:lvl1pPr>
          </a:lstStyle>
          <a:p>
            <a:pPr>
              <a:defRPr/>
            </a:pPr>
            <a:fld id="{00597B6B-300D-489E-BBEC-AEBECA1B719B}" type="datetimeFigureOut">
              <a:rPr lang="zh-CN" altLang="en-US"/>
              <a:pPr>
                <a:defRPr/>
              </a:pPr>
              <a:t>2018/8/7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a:latin typeface="+mn-lt"/>
                <a:ea typeface="+mn-ea"/>
              </a:defRPr>
            </a:lvl1pPr>
          </a:lstStyle>
          <a:p>
            <a:pPr>
              <a:defRPr/>
            </a:pPr>
            <a:fld id="{E7E53E8A-7E43-44EB-B53D-3A415DF593D4}" type="slidenum">
              <a:rPr lang="zh-CN" altLang="en-US"/>
              <a:pPr>
                <a:defRPr/>
              </a:pPr>
              <a:t>‹#›</a:t>
            </a:fld>
            <a:endParaRPr lang="zh-CN" altLang="en-US"/>
          </a:p>
        </p:txBody>
      </p:sp>
    </p:spTree>
    <p:extLst>
      <p:ext uri="{BB962C8B-B14F-4D97-AF65-F5344CB8AC3E}">
        <p14:creationId xmlns:p14="http://schemas.microsoft.com/office/powerpoint/2010/main" val="40009376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p:cNvSpPr>
          <p:nvPr>
            <p:ph type="sldImg"/>
          </p:nvPr>
        </p:nvSpPr>
        <p:spPr bwMode="auto">
          <a:noFill/>
          <a:ln>
            <a:solidFill>
              <a:srgbClr val="000000"/>
            </a:solidFill>
            <a:miter lim="800000"/>
            <a:headEnd/>
            <a:tailEnd/>
          </a:ln>
        </p:spPr>
      </p:sp>
      <p:sp>
        <p:nvSpPr>
          <p:cNvPr id="1843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843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FB7C1B-F5C9-494B-98D6-8C080AD1460D}" type="slidenum">
              <a:rPr lang="zh-CN" altLang="en-US"/>
              <a:pPr fontAlgn="base">
                <a:spcBef>
                  <a:spcPct val="0"/>
                </a:spcBef>
                <a:spcAft>
                  <a:spcPct val="0"/>
                </a:spcAft>
                <a:defRPr/>
              </a:pPr>
              <a:t>4</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28625" y="6675438"/>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DE15AC74-75F4-46C4-9117-48EBE02D0FB4}" type="datetimeFigureOut">
              <a:rPr lang="zh-CN" altLang="en-US"/>
              <a:pPr>
                <a:defRPr/>
              </a:pPr>
              <a:t>2018/8/7</a:t>
            </a:fld>
            <a:endParaRPr lang="zh-CN" altLang="en-US"/>
          </a:p>
        </p:txBody>
      </p:sp>
      <p:sp>
        <p:nvSpPr>
          <p:cNvPr id="3" name="页脚占位符 4"/>
          <p:cNvSpPr>
            <a:spLocks noGrp="1"/>
          </p:cNvSpPr>
          <p:nvPr>
            <p:ph type="ftr" sz="quarter" idx="11"/>
          </p:nvPr>
        </p:nvSpPr>
        <p:spPr>
          <a:xfrm>
            <a:off x="3143250" y="6675438"/>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4" name="灯片编号占位符 5"/>
          <p:cNvSpPr>
            <a:spLocks noGrp="1"/>
          </p:cNvSpPr>
          <p:nvPr>
            <p:ph type="sldNum" sz="quarter" idx="12"/>
          </p:nvPr>
        </p:nvSpPr>
        <p:spPr>
          <a:xfrm>
            <a:off x="6572250" y="6675438"/>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8FA4CA58-21C8-4B3A-AA37-FD2865FA03F9}"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5000628" y="142852"/>
            <a:ext cx="3143272" cy="500066"/>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BB9E296E-D899-46E9-9D5B-C10521DAD13F}" type="datetimeFigureOut">
              <a:rPr lang="zh-CN" altLang="en-US"/>
              <a:pPr>
                <a:defRPr/>
              </a:pPr>
              <a:t>2018/8/7</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4D84D834-CD9E-4CD1-9DFB-70ED768BA96A}"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6B007A1F-9F43-4863-BF90-72452CCE16C4}" type="datetimeFigureOut">
              <a:rPr lang="zh-CN" altLang="en-US"/>
              <a:pPr>
                <a:defRPr/>
              </a:pPr>
              <a:t>2018/8/7</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197F9BFB-1E61-4B5E-96C4-FBA22A4886BF}"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TextBox 6"/>
          <p:cNvSpPr txBox="1"/>
          <p:nvPr userDrawn="1"/>
        </p:nvSpPr>
        <p:spPr>
          <a:xfrm>
            <a:off x="7429500" y="357188"/>
            <a:ext cx="1214438" cy="400050"/>
          </a:xfrm>
          <a:prstGeom prst="rect">
            <a:avLst/>
          </a:prstGeom>
          <a:noFill/>
        </p:spPr>
        <p:txBody>
          <a:bodyPr>
            <a:spAutoFit/>
          </a:bodyPr>
          <a:lstStyle/>
          <a:p>
            <a:pPr fontAlgn="auto">
              <a:spcBef>
                <a:spcPts val="0"/>
              </a:spcBef>
              <a:spcAft>
                <a:spcPts val="0"/>
              </a:spcAft>
              <a:defRPr/>
            </a:pPr>
            <a:r>
              <a:rPr kumimoji="1" lang="zh-CN" altLang="en-US" sz="2000" dirty="0">
                <a:solidFill>
                  <a:srgbClr val="00B0F0"/>
                </a:solidFill>
                <a:latin typeface="华文楷体" pitchFamily="2" charset="-122"/>
                <a:ea typeface="华文楷体" pitchFamily="2" charset="-122"/>
              </a:rPr>
              <a:t>课件</a:t>
            </a:r>
            <a:r>
              <a:rPr kumimoji="1" lang="en-US" altLang="zh-CN" sz="2000" b="0" dirty="0">
                <a:solidFill>
                  <a:srgbClr val="00B0F0"/>
                </a:solidFill>
                <a:latin typeface="Candara" pitchFamily="34" charset="0"/>
                <a:ea typeface="华文楷体" pitchFamily="2" charset="-122"/>
              </a:rPr>
              <a:t>PPT</a:t>
            </a:r>
            <a:endParaRPr lang="zh-CN" altLang="en-US" sz="2000" b="0" dirty="0">
              <a:solidFill>
                <a:srgbClr val="00B0F0"/>
              </a:solidFill>
              <a:latin typeface="Candara" pitchFamily="34" charset="0"/>
              <a:ea typeface="华文楷体" pitchFamily="2" charset="-122"/>
            </a:endParaRPr>
          </a:p>
        </p:txBody>
      </p:sp>
      <p:sp>
        <p:nvSpPr>
          <p:cNvPr id="3"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767EAE2A-ED3C-4F41-A8ED-068D988BEEC1}" type="datetimeFigureOut">
              <a:rPr lang="zh-CN" altLang="en-US"/>
              <a:pPr>
                <a:defRPr/>
              </a:pPr>
              <a:t>2018/8/7</a:t>
            </a:fld>
            <a:endParaRPr lang="zh-CN" altLang="en-US"/>
          </a:p>
        </p:txBody>
      </p:sp>
      <p:sp>
        <p:nvSpPr>
          <p:cNvPr id="4"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5"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1CF6B99A-B16E-440B-BAB5-8E863CD02FA7}"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976AA96D-3F8B-4010-9586-4C125C5AFB8A}" type="datetimeFigureOut">
              <a:rPr lang="zh-CN" altLang="en-US"/>
              <a:pPr>
                <a:defRPr/>
              </a:pPr>
              <a:t>2018/8/7</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FC0B1BBC-A0A1-47E1-9A9B-6D5F7E477E9E}"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5000628" y="142852"/>
            <a:ext cx="3143272" cy="500066"/>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7196D395-0721-41B7-9DB6-75D0421DF53F}" type="datetimeFigureOut">
              <a:rPr lang="zh-CN" altLang="en-US"/>
              <a:pPr>
                <a:defRPr/>
              </a:pPr>
              <a:t>2018/8/7</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FDAF3C06-A804-4630-9C38-D2139B52EDC5}"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000628" y="142852"/>
            <a:ext cx="3143272" cy="500066"/>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382985E5-0EE8-44AC-A139-08CAABCE0144}" type="datetimeFigureOut">
              <a:rPr lang="zh-CN" altLang="en-US"/>
              <a:pPr>
                <a:defRPr/>
              </a:pPr>
              <a:t>2018/8/7</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3187C124-7DBA-46B8-9C4C-4EA17A61334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000628" y="142852"/>
            <a:ext cx="3143272" cy="50006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AEE3A295-EF4D-4E10-BE59-FAC1ABBC54AE}" type="datetimeFigureOut">
              <a:rPr lang="zh-CN" altLang="en-US"/>
              <a:pPr>
                <a:defRPr/>
              </a:pPr>
              <a:t>2018/8/7</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5" name="灯片编号占位符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18580592-34B1-4760-94E5-485B2A13EB15}"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3512C4D6-C555-4CEB-AD31-9AEF76C904B3}" type="datetimeFigureOut">
              <a:rPr lang="zh-CN" altLang="en-US"/>
              <a:pPr>
                <a:defRPr/>
              </a:pPr>
              <a:t>2018/8/7</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4AE72DD3-1EF0-42A2-A64B-C00BA33B310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56358348-F191-4F46-92CA-4308CE3D5D53}" type="datetimeFigureOut">
              <a:rPr lang="zh-CN" altLang="en-US"/>
              <a:pPr>
                <a:defRPr/>
              </a:pPr>
              <a:t>2018/8/7</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B991995B-9A80-4348-A60C-B5935068A0AA}"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F767B91C-49EE-4D86-A2D7-34545C00805C}" type="datetimeFigureOut">
              <a:rPr lang="zh-CN" altLang="en-US"/>
              <a:pPr>
                <a:defRPr/>
              </a:pPr>
              <a:t>2018/8/7</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b="0">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b="0">
                <a:latin typeface="+mn-lt"/>
                <a:ea typeface="+mn-ea"/>
              </a:defRPr>
            </a:lvl1pPr>
          </a:lstStyle>
          <a:p>
            <a:pPr>
              <a:defRPr/>
            </a:pPr>
            <a:fld id="{9D3B0755-4902-4867-BE3F-B7D2850D92C7}"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4" name="直接连接符 3"/>
          <p:cNvCxnSpPr/>
          <p:nvPr userDrawn="1"/>
        </p:nvCxnSpPr>
        <p:spPr>
          <a:xfrm>
            <a:off x="428625" y="714375"/>
            <a:ext cx="8286750" cy="1588"/>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1027" name="Picture 2" descr="C:\Documents and Settings\Administrator\桌面\五洲时代天华Logo.png"/>
          <p:cNvPicPr>
            <a:picLocks noChangeAspect="1" noChangeArrowheads="1"/>
          </p:cNvPicPr>
          <p:nvPr userDrawn="1"/>
        </p:nvPicPr>
        <p:blipFill>
          <a:blip r:embed="rId13" cstate="print"/>
          <a:srcRect/>
          <a:stretch>
            <a:fillRect/>
          </a:stretch>
        </p:blipFill>
        <p:spPr bwMode="auto">
          <a:xfrm>
            <a:off x="725488" y="134938"/>
            <a:ext cx="1757362" cy="554037"/>
          </a:xfrm>
          <a:prstGeom prst="rect">
            <a:avLst/>
          </a:prstGeom>
          <a:noFill/>
          <a:ln w="9525">
            <a:noFill/>
            <a:miter lim="800000"/>
            <a:headEnd/>
            <a:tailEnd/>
          </a:ln>
        </p:spPr>
      </p:pic>
      <p:cxnSp>
        <p:nvCxnSpPr>
          <p:cNvPr id="12" name="直接连接符 11"/>
          <p:cNvCxnSpPr/>
          <p:nvPr userDrawn="1"/>
        </p:nvCxnSpPr>
        <p:spPr>
          <a:xfrm>
            <a:off x="428625" y="6356350"/>
            <a:ext cx="8286750" cy="1588"/>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audio" Target="../media/audio5.wav"/></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audio" Target="../media/audio8.wav"/><Relationship Id="rId2" Type="http://schemas.openxmlformats.org/officeDocument/2006/relationships/audio" Target="../media/audio7.wav"/><Relationship Id="rId1" Type="http://schemas.openxmlformats.org/officeDocument/2006/relationships/slideLayout" Target="../slideLayouts/slideLayout2.xml"/><Relationship Id="rId4" Type="http://schemas.openxmlformats.org/officeDocument/2006/relationships/audio" Target="../media/audio6.wav"/></Relationships>
</file>

<file path=ppt/slides/_rels/slide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5"/>
          <p:cNvSpPr txBox="1">
            <a:spLocks noChangeArrowheads="1"/>
          </p:cNvSpPr>
          <p:nvPr/>
        </p:nvSpPr>
        <p:spPr bwMode="auto">
          <a:xfrm>
            <a:off x="2700338" y="3068638"/>
            <a:ext cx="3887787" cy="1200150"/>
          </a:xfrm>
          <a:prstGeom prst="rect">
            <a:avLst/>
          </a:prstGeom>
          <a:noFill/>
          <a:ln w="9525">
            <a:noFill/>
            <a:miter lim="800000"/>
            <a:headEnd/>
            <a:tailEnd/>
          </a:ln>
        </p:spPr>
        <p:txBody>
          <a:bodyPr>
            <a:spAutoFit/>
          </a:bodyPr>
          <a:lstStyle/>
          <a:p>
            <a:pPr algn="ctr"/>
            <a:r>
              <a:rPr lang="zh-CN" altLang="en-US" sz="7200">
                <a:solidFill>
                  <a:srgbClr val="FFC000"/>
                </a:solidFill>
                <a:latin typeface="宋体" charset="-122"/>
                <a:ea typeface="黑体" pitchFamily="2" charset="-122"/>
              </a:rPr>
              <a:t>服务师生</a:t>
            </a:r>
          </a:p>
        </p:txBody>
      </p:sp>
      <p:sp>
        <p:nvSpPr>
          <p:cNvPr id="3" name="TextBox 5"/>
          <p:cNvSpPr txBox="1">
            <a:spLocks noChangeArrowheads="1"/>
          </p:cNvSpPr>
          <p:nvPr/>
        </p:nvSpPr>
        <p:spPr bwMode="auto">
          <a:xfrm>
            <a:off x="4427538" y="4365625"/>
            <a:ext cx="3889375" cy="1200150"/>
          </a:xfrm>
          <a:prstGeom prst="rect">
            <a:avLst/>
          </a:prstGeom>
          <a:noFill/>
          <a:ln w="9525">
            <a:noFill/>
            <a:miter lim="800000"/>
            <a:headEnd/>
            <a:tailEnd/>
          </a:ln>
        </p:spPr>
        <p:txBody>
          <a:bodyPr>
            <a:spAutoFit/>
          </a:bodyPr>
          <a:lstStyle/>
          <a:p>
            <a:pPr algn="ctr"/>
            <a:r>
              <a:rPr lang="zh-CN" altLang="en-US" sz="7200">
                <a:solidFill>
                  <a:srgbClr val="FFC000"/>
                </a:solidFill>
                <a:latin typeface="宋体" charset="-122"/>
                <a:ea typeface="黑体" pitchFamily="2" charset="-122"/>
              </a:rPr>
              <a:t>方便老师</a:t>
            </a:r>
          </a:p>
        </p:txBody>
      </p:sp>
      <p:sp>
        <p:nvSpPr>
          <p:cNvPr id="4" name="TextBox 5"/>
          <p:cNvSpPr txBox="1">
            <a:spLocks noChangeArrowheads="1"/>
          </p:cNvSpPr>
          <p:nvPr/>
        </p:nvSpPr>
        <p:spPr bwMode="auto">
          <a:xfrm>
            <a:off x="1042988" y="1773238"/>
            <a:ext cx="3889375" cy="1200150"/>
          </a:xfrm>
          <a:prstGeom prst="rect">
            <a:avLst/>
          </a:prstGeom>
          <a:noFill/>
          <a:ln w="9525">
            <a:noFill/>
            <a:miter lim="800000"/>
            <a:headEnd/>
            <a:tailEnd/>
          </a:ln>
        </p:spPr>
        <p:txBody>
          <a:bodyPr>
            <a:spAutoFit/>
          </a:bodyPr>
          <a:lstStyle/>
          <a:p>
            <a:pPr algn="ctr"/>
            <a:r>
              <a:rPr lang="zh-CN" altLang="en-US" sz="7200">
                <a:solidFill>
                  <a:srgbClr val="FFC000"/>
                </a:solidFill>
                <a:latin typeface="宋体" charset="-122"/>
                <a:ea typeface="黑体" pitchFamily="2" charset="-122"/>
              </a:rPr>
              <a:t>贴近教学</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395288"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dirty="0">
                <a:solidFill>
                  <a:srgbClr val="000000"/>
                </a:solidFill>
                <a:latin typeface="华文新魏" pitchFamily="2" charset="-122"/>
                <a:ea typeface="华文新魏" pitchFamily="2" charset="-122"/>
                <a:cs typeface="黑体" pitchFamily="2" charset="-122"/>
              </a:rPr>
              <a:t>典题精讲</a:t>
            </a:r>
          </a:p>
        </p:txBody>
      </p:sp>
      <p:cxnSp>
        <p:nvCxnSpPr>
          <p:cNvPr id="6" name="直线连接符 21"/>
          <p:cNvCxnSpPr/>
          <p:nvPr/>
        </p:nvCxnSpPr>
        <p:spPr>
          <a:xfrm flipV="1">
            <a:off x="412081"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24617" name="Group 41"/>
          <p:cNvGrpSpPr>
            <a:grpSpLocks/>
          </p:cNvGrpSpPr>
          <p:nvPr/>
        </p:nvGrpSpPr>
        <p:grpSpPr bwMode="auto">
          <a:xfrm>
            <a:off x="771525" y="1314450"/>
            <a:ext cx="7029450" cy="2503488"/>
            <a:chOff x="576" y="328"/>
            <a:chExt cx="4428" cy="1577"/>
          </a:xfrm>
        </p:grpSpPr>
        <p:sp>
          <p:nvSpPr>
            <p:cNvPr id="24618" name="Freeform 42"/>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4619" name="Freeform 43"/>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4620" name="Freeform 44"/>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4621" name="Freeform 45"/>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4622" name="Freeform 46"/>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4623" name="Freeform 47"/>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4624" name="Group 48"/>
          <p:cNvGrpSpPr>
            <a:grpSpLocks/>
          </p:cNvGrpSpPr>
          <p:nvPr/>
        </p:nvGrpSpPr>
        <p:grpSpPr bwMode="auto">
          <a:xfrm flipV="1">
            <a:off x="1171575" y="4094163"/>
            <a:ext cx="7029450" cy="2503487"/>
            <a:chOff x="576" y="328"/>
            <a:chExt cx="4428" cy="1577"/>
          </a:xfrm>
        </p:grpSpPr>
        <p:sp>
          <p:nvSpPr>
            <p:cNvPr id="24625" name="Freeform 49"/>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4626" name="Freeform 50"/>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4627" name="Freeform 51"/>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4628" name="Freeform 52"/>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4629" name="Freeform 53"/>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4630" name="Freeform 54"/>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12750" y="765175"/>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dirty="0">
                <a:latin typeface="华文新魏" pitchFamily="2" charset="-122"/>
                <a:ea typeface="华文新魏" pitchFamily="2" charset="-122"/>
                <a:cs typeface="黑体"/>
              </a:rPr>
              <a:t>典题精讲</a:t>
            </a:r>
          </a:p>
        </p:txBody>
      </p:sp>
      <p:cxnSp>
        <p:nvCxnSpPr>
          <p:cNvPr id="6" name="直线连接符 21"/>
          <p:cNvCxnSpPr/>
          <p:nvPr/>
        </p:nvCxnSpPr>
        <p:spPr>
          <a:xfrm flipV="1">
            <a:off x="412750" y="1341438"/>
            <a:ext cx="2071688"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25638" name="Group 38"/>
          <p:cNvGrpSpPr>
            <a:grpSpLocks/>
          </p:cNvGrpSpPr>
          <p:nvPr/>
        </p:nvGrpSpPr>
        <p:grpSpPr bwMode="auto">
          <a:xfrm>
            <a:off x="876300" y="1725613"/>
            <a:ext cx="7029450" cy="2503487"/>
            <a:chOff x="576" y="328"/>
            <a:chExt cx="4428" cy="1577"/>
          </a:xfrm>
        </p:grpSpPr>
        <p:sp>
          <p:nvSpPr>
            <p:cNvPr id="25639" name="Freeform 39"/>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5640" name="Freeform 40"/>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5641" name="Freeform 41"/>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5642" name="Freeform 42"/>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5643" name="Freeform 43"/>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5644" name="Freeform 44"/>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5645" name="Group 45"/>
          <p:cNvGrpSpPr>
            <a:grpSpLocks/>
          </p:cNvGrpSpPr>
          <p:nvPr/>
        </p:nvGrpSpPr>
        <p:grpSpPr bwMode="auto">
          <a:xfrm flipV="1">
            <a:off x="1476375" y="3933825"/>
            <a:ext cx="7029450" cy="2503488"/>
            <a:chOff x="576" y="328"/>
            <a:chExt cx="4428" cy="1577"/>
          </a:xfrm>
        </p:grpSpPr>
        <p:sp>
          <p:nvSpPr>
            <p:cNvPr id="25646" name="Freeform 46"/>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5647" name="Freeform 47"/>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5648" name="Freeform 48"/>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5649" name="Freeform 49"/>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5650" name="Freeform 50"/>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5651" name="Freeform 51"/>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dirty="0">
                <a:latin typeface="华文新魏" pitchFamily="2" charset="-122"/>
                <a:ea typeface="华文新魏" pitchFamily="2" charset="-122"/>
                <a:cs typeface="黑体"/>
              </a:rPr>
              <a:t>典题精讲</a:t>
            </a:r>
          </a:p>
        </p:txBody>
      </p:sp>
      <p:cxnSp>
        <p:nvCxnSpPr>
          <p:cNvPr id="6" name="直线连接符 21"/>
          <p:cNvCxnSpPr/>
          <p:nvPr/>
        </p:nvCxnSpPr>
        <p:spPr>
          <a:xfrm flipV="1">
            <a:off x="468313" y="1340967"/>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26628" name="Group 4"/>
          <p:cNvGrpSpPr>
            <a:grpSpLocks/>
          </p:cNvGrpSpPr>
          <p:nvPr/>
        </p:nvGrpSpPr>
        <p:grpSpPr bwMode="auto">
          <a:xfrm>
            <a:off x="687388" y="1979613"/>
            <a:ext cx="7029450" cy="2503487"/>
            <a:chOff x="576" y="328"/>
            <a:chExt cx="4428" cy="1577"/>
          </a:xfrm>
        </p:grpSpPr>
        <p:sp>
          <p:nvSpPr>
            <p:cNvPr id="26629" name="Freeform 5"/>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6630" name="Freeform 6"/>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6631" name="Freeform 7"/>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6632" name="Freeform 8"/>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6633" name="Freeform 9"/>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6634" name="Freeform 10"/>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6635" name="Group 11"/>
          <p:cNvGrpSpPr>
            <a:grpSpLocks/>
          </p:cNvGrpSpPr>
          <p:nvPr/>
        </p:nvGrpSpPr>
        <p:grpSpPr bwMode="auto">
          <a:xfrm flipV="1">
            <a:off x="1258888" y="3644900"/>
            <a:ext cx="7029450" cy="2503488"/>
            <a:chOff x="576" y="328"/>
            <a:chExt cx="4428" cy="1577"/>
          </a:xfrm>
        </p:grpSpPr>
        <p:sp>
          <p:nvSpPr>
            <p:cNvPr id="26636" name="Freeform 12"/>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6637" name="Freeform 13"/>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6638" name="Freeform 14"/>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6639" name="Freeform 15"/>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6640" name="Freeform 16"/>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6641" name="Freeform 17"/>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395288" y="765175"/>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6" name="直线连接符 21"/>
          <p:cNvCxnSpPr/>
          <p:nvPr/>
        </p:nvCxnSpPr>
        <p:spPr>
          <a:xfrm flipV="1">
            <a:off x="395288" y="134143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27652" name="Group 4"/>
          <p:cNvGrpSpPr>
            <a:grpSpLocks/>
          </p:cNvGrpSpPr>
          <p:nvPr/>
        </p:nvGrpSpPr>
        <p:grpSpPr bwMode="auto">
          <a:xfrm>
            <a:off x="685800" y="1435100"/>
            <a:ext cx="7029450" cy="2503488"/>
            <a:chOff x="576" y="328"/>
            <a:chExt cx="4428" cy="1577"/>
          </a:xfrm>
        </p:grpSpPr>
        <p:sp>
          <p:nvSpPr>
            <p:cNvPr id="27653" name="Freeform 5"/>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7654" name="Freeform 6"/>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7655" name="Freeform 7"/>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7656" name="Freeform 8"/>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7657" name="Freeform 9"/>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7658" name="Freeform 10"/>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7659" name="Group 11"/>
          <p:cNvGrpSpPr>
            <a:grpSpLocks/>
          </p:cNvGrpSpPr>
          <p:nvPr/>
        </p:nvGrpSpPr>
        <p:grpSpPr bwMode="auto">
          <a:xfrm>
            <a:off x="1314450" y="2700338"/>
            <a:ext cx="7029450" cy="2503487"/>
            <a:chOff x="810" y="1665"/>
            <a:chExt cx="4428" cy="1577"/>
          </a:xfrm>
        </p:grpSpPr>
        <p:sp>
          <p:nvSpPr>
            <p:cNvPr id="27660" name="Freeform 12"/>
            <p:cNvSpPr>
              <a:spLocks/>
            </p:cNvSpPr>
            <p:nvPr/>
          </p:nvSpPr>
          <p:spPr bwMode="auto">
            <a:xfrm rot="17170946" flipV="1">
              <a:off x="416" y="2061"/>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7661" name="Freeform 13"/>
            <p:cNvSpPr>
              <a:spLocks/>
            </p:cNvSpPr>
            <p:nvPr/>
          </p:nvSpPr>
          <p:spPr bwMode="auto">
            <a:xfrm rot="17117684" flipV="1">
              <a:off x="1184" y="205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7662" name="Freeform 14"/>
            <p:cNvSpPr>
              <a:spLocks/>
            </p:cNvSpPr>
            <p:nvPr/>
          </p:nvSpPr>
          <p:spPr bwMode="auto">
            <a:xfrm rot="20653894" flipV="1">
              <a:off x="2053" y="166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7663" name="Freeform 15"/>
            <p:cNvSpPr>
              <a:spLocks/>
            </p:cNvSpPr>
            <p:nvPr/>
          </p:nvSpPr>
          <p:spPr bwMode="auto">
            <a:xfrm rot="4428560" flipH="1" flipV="1">
              <a:off x="4064" y="206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7664" name="Freeform 16"/>
            <p:cNvSpPr>
              <a:spLocks/>
            </p:cNvSpPr>
            <p:nvPr/>
          </p:nvSpPr>
          <p:spPr bwMode="auto">
            <a:xfrm rot="4544857" flipH="1" flipV="1">
              <a:off x="3248" y="206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7665" name="Freeform 17"/>
            <p:cNvSpPr>
              <a:spLocks/>
            </p:cNvSpPr>
            <p:nvPr/>
          </p:nvSpPr>
          <p:spPr bwMode="auto">
            <a:xfrm rot="866835" flipH="1" flipV="1">
              <a:off x="3187" y="166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6"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28676" name="Group 4"/>
          <p:cNvGrpSpPr>
            <a:grpSpLocks/>
          </p:cNvGrpSpPr>
          <p:nvPr/>
        </p:nvGrpSpPr>
        <p:grpSpPr bwMode="auto">
          <a:xfrm>
            <a:off x="685800" y="1435100"/>
            <a:ext cx="7029450" cy="2503488"/>
            <a:chOff x="576" y="328"/>
            <a:chExt cx="4428" cy="1577"/>
          </a:xfrm>
        </p:grpSpPr>
        <p:sp>
          <p:nvSpPr>
            <p:cNvPr id="28677" name="Freeform 5"/>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8678" name="Freeform 6"/>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8679" name="Freeform 7"/>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8680" name="Freeform 8"/>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8681" name="Freeform 9"/>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8682" name="Freeform 10"/>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8683" name="Group 11"/>
          <p:cNvGrpSpPr>
            <a:grpSpLocks/>
          </p:cNvGrpSpPr>
          <p:nvPr/>
        </p:nvGrpSpPr>
        <p:grpSpPr bwMode="auto">
          <a:xfrm>
            <a:off x="1314450" y="2357438"/>
            <a:ext cx="7029450" cy="2503487"/>
            <a:chOff x="810" y="1665"/>
            <a:chExt cx="4428" cy="1577"/>
          </a:xfrm>
        </p:grpSpPr>
        <p:sp>
          <p:nvSpPr>
            <p:cNvPr id="28684" name="Freeform 12"/>
            <p:cNvSpPr>
              <a:spLocks/>
            </p:cNvSpPr>
            <p:nvPr/>
          </p:nvSpPr>
          <p:spPr bwMode="auto">
            <a:xfrm rot="17170946" flipV="1">
              <a:off x="416" y="2061"/>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8685" name="Freeform 13"/>
            <p:cNvSpPr>
              <a:spLocks/>
            </p:cNvSpPr>
            <p:nvPr/>
          </p:nvSpPr>
          <p:spPr bwMode="auto">
            <a:xfrm rot="17117684" flipV="1">
              <a:off x="1184" y="205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8686" name="Freeform 14"/>
            <p:cNvSpPr>
              <a:spLocks/>
            </p:cNvSpPr>
            <p:nvPr/>
          </p:nvSpPr>
          <p:spPr bwMode="auto">
            <a:xfrm rot="20653894" flipV="1">
              <a:off x="2053" y="166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8687" name="Freeform 15"/>
            <p:cNvSpPr>
              <a:spLocks/>
            </p:cNvSpPr>
            <p:nvPr/>
          </p:nvSpPr>
          <p:spPr bwMode="auto">
            <a:xfrm rot="4428560" flipH="1" flipV="1">
              <a:off x="4064" y="206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8688" name="Freeform 16"/>
            <p:cNvSpPr>
              <a:spLocks/>
            </p:cNvSpPr>
            <p:nvPr/>
          </p:nvSpPr>
          <p:spPr bwMode="auto">
            <a:xfrm rot="4544857" flipH="1" flipV="1">
              <a:off x="3248" y="206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8689" name="Freeform 17"/>
            <p:cNvSpPr>
              <a:spLocks/>
            </p:cNvSpPr>
            <p:nvPr/>
          </p:nvSpPr>
          <p:spPr bwMode="auto">
            <a:xfrm rot="866835" flipH="1" flipV="1">
              <a:off x="3187" y="166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5175"/>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dirty="0">
                <a:latin typeface="华文新魏" pitchFamily="2" charset="-122"/>
                <a:ea typeface="华文新魏" pitchFamily="2" charset="-122"/>
                <a:cs typeface="黑体"/>
              </a:rPr>
              <a:t>典题精讲</a:t>
            </a:r>
          </a:p>
        </p:txBody>
      </p:sp>
      <p:cxnSp>
        <p:nvCxnSpPr>
          <p:cNvPr id="6" name="直线连接符 21"/>
          <p:cNvCxnSpPr/>
          <p:nvPr/>
        </p:nvCxnSpPr>
        <p:spPr>
          <a:xfrm flipV="1">
            <a:off x="468313" y="134143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29699" name="Rectangle 71"/>
          <p:cNvSpPr>
            <a:spLocks noChangeArrowheads="1"/>
          </p:cNvSpPr>
          <p:nvPr/>
        </p:nvSpPr>
        <p:spPr bwMode="auto">
          <a:xfrm>
            <a:off x="5724525" y="3195638"/>
            <a:ext cx="9144000" cy="0"/>
          </a:xfrm>
          <a:prstGeom prst="rect">
            <a:avLst/>
          </a:prstGeom>
          <a:solidFill>
            <a:srgbClr val="336699"/>
          </a:solidFill>
          <a:ln w="9525">
            <a:noFill/>
            <a:miter lim="800000"/>
            <a:headEnd/>
            <a:tailEnd/>
          </a:ln>
        </p:spPr>
        <p:txBody>
          <a:bodyPr>
            <a:spAutoFit/>
          </a:bodyPr>
          <a:lstStyle/>
          <a:p>
            <a:endParaRPr lang="zh-CN" altLang="en-US" b="0"/>
          </a:p>
        </p:txBody>
      </p:sp>
      <p:grpSp>
        <p:nvGrpSpPr>
          <p:cNvPr id="29701" name="Group 5"/>
          <p:cNvGrpSpPr>
            <a:grpSpLocks/>
          </p:cNvGrpSpPr>
          <p:nvPr/>
        </p:nvGrpSpPr>
        <p:grpSpPr bwMode="auto">
          <a:xfrm>
            <a:off x="685800" y="1435100"/>
            <a:ext cx="7029450" cy="2503488"/>
            <a:chOff x="576" y="328"/>
            <a:chExt cx="4428" cy="1577"/>
          </a:xfrm>
        </p:grpSpPr>
        <p:sp>
          <p:nvSpPr>
            <p:cNvPr id="29702" name="Freeform 6"/>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9703" name="Freeform 7"/>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9704" name="Freeform 8"/>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9705" name="Freeform 9"/>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9706" name="Freeform 10"/>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9707" name="Freeform 11"/>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9708" name="Group 12"/>
          <p:cNvGrpSpPr>
            <a:grpSpLocks/>
          </p:cNvGrpSpPr>
          <p:nvPr/>
        </p:nvGrpSpPr>
        <p:grpSpPr bwMode="auto">
          <a:xfrm>
            <a:off x="1314450" y="2071688"/>
            <a:ext cx="7029450" cy="2503487"/>
            <a:chOff x="810" y="1665"/>
            <a:chExt cx="4428" cy="1577"/>
          </a:xfrm>
        </p:grpSpPr>
        <p:sp>
          <p:nvSpPr>
            <p:cNvPr id="29709" name="Freeform 13"/>
            <p:cNvSpPr>
              <a:spLocks/>
            </p:cNvSpPr>
            <p:nvPr/>
          </p:nvSpPr>
          <p:spPr bwMode="auto">
            <a:xfrm rot="17170946" flipV="1">
              <a:off x="416" y="2061"/>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9710" name="Freeform 14"/>
            <p:cNvSpPr>
              <a:spLocks/>
            </p:cNvSpPr>
            <p:nvPr/>
          </p:nvSpPr>
          <p:spPr bwMode="auto">
            <a:xfrm rot="17117684" flipV="1">
              <a:off x="1184" y="205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9711" name="Freeform 15"/>
            <p:cNvSpPr>
              <a:spLocks/>
            </p:cNvSpPr>
            <p:nvPr/>
          </p:nvSpPr>
          <p:spPr bwMode="auto">
            <a:xfrm rot="20653894" flipV="1">
              <a:off x="2053" y="166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9712" name="Freeform 16"/>
            <p:cNvSpPr>
              <a:spLocks/>
            </p:cNvSpPr>
            <p:nvPr/>
          </p:nvSpPr>
          <p:spPr bwMode="auto">
            <a:xfrm rot="4428560" flipH="1" flipV="1">
              <a:off x="4064" y="206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9713" name="Freeform 17"/>
            <p:cNvSpPr>
              <a:spLocks/>
            </p:cNvSpPr>
            <p:nvPr/>
          </p:nvSpPr>
          <p:spPr bwMode="auto">
            <a:xfrm rot="4544857" flipH="1" flipV="1">
              <a:off x="3248" y="206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9714" name="Freeform 18"/>
            <p:cNvSpPr>
              <a:spLocks/>
            </p:cNvSpPr>
            <p:nvPr/>
          </p:nvSpPr>
          <p:spPr bwMode="auto">
            <a:xfrm rot="866835" flipH="1" flipV="1">
              <a:off x="3187" y="166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dirty="0">
                <a:latin typeface="华文新魏" pitchFamily="2" charset="-122"/>
                <a:ea typeface="华文新魏" pitchFamily="2" charset="-122"/>
                <a:cs typeface="黑体"/>
              </a:rPr>
              <a:t>典题精讲</a:t>
            </a:r>
          </a:p>
        </p:txBody>
      </p:sp>
      <p:cxnSp>
        <p:nvCxnSpPr>
          <p:cNvPr id="6" name="直线连接符 21"/>
          <p:cNvCxnSpPr/>
          <p:nvPr/>
        </p:nvCxnSpPr>
        <p:spPr>
          <a:xfrm flipV="1">
            <a:off x="395536" y="1340967"/>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30724" name="Group 4"/>
          <p:cNvGrpSpPr>
            <a:grpSpLocks/>
          </p:cNvGrpSpPr>
          <p:nvPr/>
        </p:nvGrpSpPr>
        <p:grpSpPr bwMode="auto">
          <a:xfrm>
            <a:off x="901700" y="1651000"/>
            <a:ext cx="7029450" cy="2503488"/>
            <a:chOff x="432" y="904"/>
            <a:chExt cx="4428" cy="1577"/>
          </a:xfrm>
        </p:grpSpPr>
        <p:sp>
          <p:nvSpPr>
            <p:cNvPr id="30725" name="Freeform 5"/>
            <p:cNvSpPr>
              <a:spLocks/>
            </p:cNvSpPr>
            <p:nvPr/>
          </p:nvSpPr>
          <p:spPr bwMode="auto">
            <a:xfrm rot="4455396">
              <a:off x="38" y="13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0726" name="Freeform 6"/>
            <p:cNvSpPr>
              <a:spLocks/>
            </p:cNvSpPr>
            <p:nvPr/>
          </p:nvSpPr>
          <p:spPr bwMode="auto">
            <a:xfrm rot="4482316">
              <a:off x="806" y="130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0727" name="Freeform 7"/>
            <p:cNvSpPr>
              <a:spLocks/>
            </p:cNvSpPr>
            <p:nvPr/>
          </p:nvSpPr>
          <p:spPr bwMode="auto">
            <a:xfrm rot="921188">
              <a:off x="1653" y="90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0728" name="Freeform 8"/>
            <p:cNvSpPr>
              <a:spLocks/>
            </p:cNvSpPr>
            <p:nvPr/>
          </p:nvSpPr>
          <p:spPr bwMode="auto">
            <a:xfrm rot="17171440" flipH="1">
              <a:off x="3686" y="129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0729" name="Freeform 9"/>
            <p:cNvSpPr>
              <a:spLocks/>
            </p:cNvSpPr>
            <p:nvPr/>
          </p:nvSpPr>
          <p:spPr bwMode="auto">
            <a:xfrm rot="17055143" flipH="1">
              <a:off x="2870" y="1305"/>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0730" name="Freeform 10"/>
            <p:cNvSpPr>
              <a:spLocks/>
            </p:cNvSpPr>
            <p:nvPr/>
          </p:nvSpPr>
          <p:spPr bwMode="auto">
            <a:xfrm rot="20733165" flipH="1">
              <a:off x="2809" y="912"/>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30731" name="Group 11"/>
          <p:cNvGrpSpPr>
            <a:grpSpLocks/>
          </p:cNvGrpSpPr>
          <p:nvPr/>
        </p:nvGrpSpPr>
        <p:grpSpPr bwMode="auto">
          <a:xfrm>
            <a:off x="1530350" y="2030413"/>
            <a:ext cx="7029450" cy="2503487"/>
            <a:chOff x="828" y="1143"/>
            <a:chExt cx="4428" cy="1577"/>
          </a:xfrm>
        </p:grpSpPr>
        <p:sp>
          <p:nvSpPr>
            <p:cNvPr id="30732" name="Freeform 12"/>
            <p:cNvSpPr>
              <a:spLocks/>
            </p:cNvSpPr>
            <p:nvPr/>
          </p:nvSpPr>
          <p:spPr bwMode="auto">
            <a:xfrm rot="17065628" flipV="1">
              <a:off x="434" y="153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0733" name="Freeform 13"/>
            <p:cNvSpPr>
              <a:spLocks/>
            </p:cNvSpPr>
            <p:nvPr/>
          </p:nvSpPr>
          <p:spPr bwMode="auto">
            <a:xfrm rot="17117684" flipV="1">
              <a:off x="1202" y="1537"/>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0734" name="Freeform 14"/>
            <p:cNvSpPr>
              <a:spLocks/>
            </p:cNvSpPr>
            <p:nvPr/>
          </p:nvSpPr>
          <p:spPr bwMode="auto">
            <a:xfrm rot="20653894" flipV="1">
              <a:off x="2071" y="1147"/>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0735" name="Freeform 15"/>
            <p:cNvSpPr>
              <a:spLocks/>
            </p:cNvSpPr>
            <p:nvPr/>
          </p:nvSpPr>
          <p:spPr bwMode="auto">
            <a:xfrm rot="4542650" flipH="1" flipV="1">
              <a:off x="4082" y="1547"/>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0736" name="Freeform 16"/>
            <p:cNvSpPr>
              <a:spLocks/>
            </p:cNvSpPr>
            <p:nvPr/>
          </p:nvSpPr>
          <p:spPr bwMode="auto">
            <a:xfrm rot="4544857" flipH="1" flipV="1">
              <a:off x="3266" y="154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0737" name="Freeform 17"/>
            <p:cNvSpPr>
              <a:spLocks/>
            </p:cNvSpPr>
            <p:nvPr/>
          </p:nvSpPr>
          <p:spPr bwMode="auto">
            <a:xfrm rot="866835" flipH="1" flipV="1">
              <a:off x="3205" y="1144"/>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
        <p:nvSpPr>
          <p:cNvPr id="30738" name="Line 18"/>
          <p:cNvSpPr>
            <a:spLocks noChangeShapeType="1"/>
          </p:cNvSpPr>
          <p:nvPr/>
        </p:nvSpPr>
        <p:spPr bwMode="auto">
          <a:xfrm>
            <a:off x="8210550" y="1809750"/>
            <a:ext cx="0" cy="2593975"/>
          </a:xfrm>
          <a:prstGeom prst="line">
            <a:avLst/>
          </a:prstGeom>
          <a:noFill/>
          <a:ln w="63500">
            <a:solidFill>
              <a:srgbClr val="00FF00"/>
            </a:solidFill>
            <a:round/>
            <a:headEnd/>
            <a:tailEnd/>
          </a:ln>
          <a:effec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0738"/>
                                        </p:tgtEl>
                                        <p:attrNameLst>
                                          <p:attrName>style.visibility</p:attrName>
                                        </p:attrNameLst>
                                      </p:cBhvr>
                                      <p:to>
                                        <p:strVal val="visible"/>
                                      </p:to>
                                    </p:set>
                                    <p:animEffect transition="in" filter="wipe(up)">
                                      <p:cBhvr>
                                        <p:cTn id="7" dur="500"/>
                                        <p:tgtEl>
                                          <p:spTgt spid="30738"/>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6"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31748" name="Group 4"/>
          <p:cNvGrpSpPr>
            <a:grpSpLocks/>
          </p:cNvGrpSpPr>
          <p:nvPr/>
        </p:nvGrpSpPr>
        <p:grpSpPr bwMode="auto">
          <a:xfrm>
            <a:off x="901700" y="1651000"/>
            <a:ext cx="7029450" cy="2503488"/>
            <a:chOff x="432" y="904"/>
            <a:chExt cx="4428" cy="1577"/>
          </a:xfrm>
        </p:grpSpPr>
        <p:sp>
          <p:nvSpPr>
            <p:cNvPr id="31749" name="Freeform 5"/>
            <p:cNvSpPr>
              <a:spLocks/>
            </p:cNvSpPr>
            <p:nvPr/>
          </p:nvSpPr>
          <p:spPr bwMode="auto">
            <a:xfrm rot="4455396">
              <a:off x="38" y="13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1750" name="Freeform 6"/>
            <p:cNvSpPr>
              <a:spLocks/>
            </p:cNvSpPr>
            <p:nvPr/>
          </p:nvSpPr>
          <p:spPr bwMode="auto">
            <a:xfrm rot="4482316">
              <a:off x="806" y="130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1751" name="Freeform 7"/>
            <p:cNvSpPr>
              <a:spLocks/>
            </p:cNvSpPr>
            <p:nvPr/>
          </p:nvSpPr>
          <p:spPr bwMode="auto">
            <a:xfrm rot="921188">
              <a:off x="1653" y="90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1752" name="Freeform 8"/>
            <p:cNvSpPr>
              <a:spLocks/>
            </p:cNvSpPr>
            <p:nvPr/>
          </p:nvSpPr>
          <p:spPr bwMode="auto">
            <a:xfrm rot="17171440" flipH="1">
              <a:off x="3686" y="129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1753" name="Freeform 9"/>
            <p:cNvSpPr>
              <a:spLocks/>
            </p:cNvSpPr>
            <p:nvPr/>
          </p:nvSpPr>
          <p:spPr bwMode="auto">
            <a:xfrm rot="17055143" flipH="1">
              <a:off x="2870" y="1305"/>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1754" name="Freeform 10"/>
            <p:cNvSpPr>
              <a:spLocks/>
            </p:cNvSpPr>
            <p:nvPr/>
          </p:nvSpPr>
          <p:spPr bwMode="auto">
            <a:xfrm rot="20733165" flipH="1">
              <a:off x="2809" y="912"/>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sp>
        <p:nvSpPr>
          <p:cNvPr id="31755" name="Freeform 11"/>
          <p:cNvSpPr>
            <a:spLocks/>
          </p:cNvSpPr>
          <p:nvPr/>
        </p:nvSpPr>
        <p:spPr bwMode="auto">
          <a:xfrm rot="17065628" flipV="1">
            <a:off x="905669" y="2658269"/>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1756" name="Freeform 12"/>
          <p:cNvSpPr>
            <a:spLocks/>
          </p:cNvSpPr>
          <p:nvPr/>
        </p:nvSpPr>
        <p:spPr bwMode="auto">
          <a:xfrm rot="17117684" flipV="1">
            <a:off x="2124869" y="2655094"/>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1757" name="Freeform 13"/>
          <p:cNvSpPr>
            <a:spLocks/>
          </p:cNvSpPr>
          <p:nvPr/>
        </p:nvSpPr>
        <p:spPr bwMode="auto">
          <a:xfrm rot="20653894" flipV="1">
            <a:off x="3503613" y="2036763"/>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1758" name="Freeform 14"/>
          <p:cNvSpPr>
            <a:spLocks/>
          </p:cNvSpPr>
          <p:nvPr/>
        </p:nvSpPr>
        <p:spPr bwMode="auto">
          <a:xfrm rot="4544857" flipH="1" flipV="1">
            <a:off x="5401468" y="2659857"/>
            <a:ext cx="2487613"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1759" name="Freeform 15"/>
          <p:cNvSpPr>
            <a:spLocks/>
          </p:cNvSpPr>
          <p:nvPr/>
        </p:nvSpPr>
        <p:spPr bwMode="auto">
          <a:xfrm rot="866835" flipH="1" flipV="1">
            <a:off x="5303838" y="2032000"/>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1760" name="Freeform 16"/>
          <p:cNvSpPr>
            <a:spLocks/>
          </p:cNvSpPr>
          <p:nvPr/>
        </p:nvSpPr>
        <p:spPr bwMode="auto">
          <a:xfrm>
            <a:off x="7585075" y="1897063"/>
            <a:ext cx="658813" cy="2460625"/>
          </a:xfrm>
          <a:custGeom>
            <a:avLst/>
            <a:gdLst/>
            <a:ahLst/>
            <a:cxnLst>
              <a:cxn ang="0">
                <a:pos x="0" y="1508"/>
              </a:cxn>
              <a:cxn ang="0">
                <a:pos x="414" y="0"/>
              </a:cxn>
              <a:cxn ang="0">
                <a:pos x="415" y="1541"/>
              </a:cxn>
              <a:cxn ang="0">
                <a:pos x="186" y="1550"/>
              </a:cxn>
              <a:cxn ang="0">
                <a:pos x="0" y="1508"/>
              </a:cxn>
            </a:cxnLst>
            <a:rect l="0" t="0" r="r" b="b"/>
            <a:pathLst>
              <a:path w="415" h="1550">
                <a:moveTo>
                  <a:pt x="0" y="1508"/>
                </a:moveTo>
                <a:lnTo>
                  <a:pt x="414" y="0"/>
                </a:lnTo>
                <a:lnTo>
                  <a:pt x="415" y="1541"/>
                </a:lnTo>
                <a:lnTo>
                  <a:pt x="186" y="1550"/>
                </a:lnTo>
                <a:lnTo>
                  <a:pt x="0" y="1508"/>
                </a:lnTo>
                <a:close/>
              </a:path>
            </a:pathLst>
          </a:custGeom>
          <a:solidFill>
            <a:srgbClr val="0000FF"/>
          </a:solidFill>
          <a:ln w="50800">
            <a:solidFill>
              <a:srgbClr val="FFCC00"/>
            </a:solidFill>
            <a:round/>
            <a:headEnd/>
            <a:tailEnd/>
          </a:ln>
          <a:effectLst/>
        </p:spPr>
        <p:txBody>
          <a:bodyPr/>
          <a:lstStyle/>
          <a:p>
            <a:endParaRPr lang="zh-CN" altLang="en-US"/>
          </a:p>
        </p:txBody>
      </p:sp>
      <p:sp>
        <p:nvSpPr>
          <p:cNvPr id="31761" name="Freeform 17"/>
          <p:cNvSpPr>
            <a:spLocks/>
          </p:cNvSpPr>
          <p:nvPr/>
        </p:nvSpPr>
        <p:spPr bwMode="auto">
          <a:xfrm>
            <a:off x="7559675" y="2784475"/>
            <a:ext cx="631825" cy="2447925"/>
          </a:xfrm>
          <a:custGeom>
            <a:avLst/>
            <a:gdLst/>
            <a:ahLst/>
            <a:cxnLst>
              <a:cxn ang="0">
                <a:pos x="0" y="1542"/>
              </a:cxn>
              <a:cxn ang="0">
                <a:pos x="0" y="0"/>
              </a:cxn>
              <a:cxn ang="0">
                <a:pos x="398" y="1483"/>
              </a:cxn>
              <a:cxn ang="0">
                <a:pos x="186" y="1542"/>
              </a:cxn>
              <a:cxn ang="0">
                <a:pos x="0" y="1542"/>
              </a:cxn>
            </a:cxnLst>
            <a:rect l="0" t="0" r="r" b="b"/>
            <a:pathLst>
              <a:path w="398" h="1542">
                <a:moveTo>
                  <a:pt x="0" y="1542"/>
                </a:moveTo>
                <a:lnTo>
                  <a:pt x="0" y="0"/>
                </a:lnTo>
                <a:lnTo>
                  <a:pt x="398" y="1483"/>
                </a:lnTo>
                <a:lnTo>
                  <a:pt x="186" y="1542"/>
                </a:lnTo>
                <a:lnTo>
                  <a:pt x="0" y="1542"/>
                </a:lnTo>
                <a:close/>
              </a:path>
            </a:pathLst>
          </a:custGeom>
          <a:solidFill>
            <a:srgbClr val="0000FF"/>
          </a:solidFill>
          <a:ln w="50800">
            <a:solidFill>
              <a:srgbClr val="FFCC00"/>
            </a:solidFill>
            <a:round/>
            <a:headEnd/>
            <a:tailEnd/>
          </a:ln>
          <a:effectLst/>
        </p:spPr>
        <p:txBody>
          <a:bodyPr/>
          <a:lstStyle/>
          <a:p>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dirty="0">
                <a:solidFill>
                  <a:srgbClr val="000000"/>
                </a:solidFill>
                <a:latin typeface="华文新魏" pitchFamily="2" charset="-122"/>
                <a:ea typeface="华文新魏" pitchFamily="2" charset="-122"/>
                <a:cs typeface="黑体" pitchFamily="2" charset="-122"/>
              </a:rPr>
              <a:t>典题精讲</a:t>
            </a:r>
          </a:p>
        </p:txBody>
      </p:sp>
      <p:cxnSp>
        <p:nvCxnSpPr>
          <p:cNvPr id="6"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32772" name="Group 4"/>
          <p:cNvGrpSpPr>
            <a:grpSpLocks/>
          </p:cNvGrpSpPr>
          <p:nvPr/>
        </p:nvGrpSpPr>
        <p:grpSpPr bwMode="auto">
          <a:xfrm>
            <a:off x="901700" y="1651000"/>
            <a:ext cx="7029450" cy="2503488"/>
            <a:chOff x="432" y="904"/>
            <a:chExt cx="4428" cy="1577"/>
          </a:xfrm>
        </p:grpSpPr>
        <p:sp>
          <p:nvSpPr>
            <p:cNvPr id="32773" name="Freeform 5"/>
            <p:cNvSpPr>
              <a:spLocks/>
            </p:cNvSpPr>
            <p:nvPr/>
          </p:nvSpPr>
          <p:spPr bwMode="auto">
            <a:xfrm rot="4455396">
              <a:off x="38" y="13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2774" name="Freeform 6"/>
            <p:cNvSpPr>
              <a:spLocks/>
            </p:cNvSpPr>
            <p:nvPr/>
          </p:nvSpPr>
          <p:spPr bwMode="auto">
            <a:xfrm rot="4482316">
              <a:off x="806" y="130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2775" name="Freeform 7"/>
            <p:cNvSpPr>
              <a:spLocks/>
            </p:cNvSpPr>
            <p:nvPr/>
          </p:nvSpPr>
          <p:spPr bwMode="auto">
            <a:xfrm rot="921188">
              <a:off x="1653" y="90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2776" name="Freeform 8"/>
            <p:cNvSpPr>
              <a:spLocks/>
            </p:cNvSpPr>
            <p:nvPr/>
          </p:nvSpPr>
          <p:spPr bwMode="auto">
            <a:xfrm rot="17171440" flipH="1">
              <a:off x="3686" y="129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2777" name="Freeform 9"/>
            <p:cNvSpPr>
              <a:spLocks/>
            </p:cNvSpPr>
            <p:nvPr/>
          </p:nvSpPr>
          <p:spPr bwMode="auto">
            <a:xfrm rot="17055143" flipH="1">
              <a:off x="2870" y="1305"/>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32778" name="Freeform 10"/>
            <p:cNvSpPr>
              <a:spLocks/>
            </p:cNvSpPr>
            <p:nvPr/>
          </p:nvSpPr>
          <p:spPr bwMode="auto">
            <a:xfrm rot="20733165" flipH="1">
              <a:off x="2809" y="912"/>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sp>
        <p:nvSpPr>
          <p:cNvPr id="32779" name="Freeform 11"/>
          <p:cNvSpPr>
            <a:spLocks/>
          </p:cNvSpPr>
          <p:nvPr/>
        </p:nvSpPr>
        <p:spPr bwMode="auto">
          <a:xfrm rot="17065628" flipV="1">
            <a:off x="905669" y="2658269"/>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2780" name="Freeform 12"/>
          <p:cNvSpPr>
            <a:spLocks/>
          </p:cNvSpPr>
          <p:nvPr/>
        </p:nvSpPr>
        <p:spPr bwMode="auto">
          <a:xfrm rot="17117684" flipV="1">
            <a:off x="2124869" y="2655094"/>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2781" name="Freeform 13"/>
          <p:cNvSpPr>
            <a:spLocks/>
          </p:cNvSpPr>
          <p:nvPr/>
        </p:nvSpPr>
        <p:spPr bwMode="auto">
          <a:xfrm rot="20653894" flipV="1">
            <a:off x="3503613" y="2036763"/>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2782" name="Freeform 14"/>
          <p:cNvSpPr>
            <a:spLocks/>
          </p:cNvSpPr>
          <p:nvPr/>
        </p:nvSpPr>
        <p:spPr bwMode="auto">
          <a:xfrm rot="4544857" flipH="1" flipV="1">
            <a:off x="5401468" y="2659857"/>
            <a:ext cx="2487613"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2783" name="Freeform 15"/>
          <p:cNvSpPr>
            <a:spLocks/>
          </p:cNvSpPr>
          <p:nvPr/>
        </p:nvSpPr>
        <p:spPr bwMode="auto">
          <a:xfrm rot="866835" flipH="1" flipV="1">
            <a:off x="5303838" y="2032000"/>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32784" name="Freeform 16"/>
          <p:cNvSpPr>
            <a:spLocks/>
          </p:cNvSpPr>
          <p:nvPr/>
        </p:nvSpPr>
        <p:spPr bwMode="auto">
          <a:xfrm>
            <a:off x="7585075" y="1897063"/>
            <a:ext cx="658813" cy="2460625"/>
          </a:xfrm>
          <a:custGeom>
            <a:avLst/>
            <a:gdLst/>
            <a:ahLst/>
            <a:cxnLst>
              <a:cxn ang="0">
                <a:pos x="0" y="1508"/>
              </a:cxn>
              <a:cxn ang="0">
                <a:pos x="414" y="0"/>
              </a:cxn>
              <a:cxn ang="0">
                <a:pos x="415" y="1541"/>
              </a:cxn>
              <a:cxn ang="0">
                <a:pos x="186" y="1550"/>
              </a:cxn>
              <a:cxn ang="0">
                <a:pos x="0" y="1508"/>
              </a:cxn>
            </a:cxnLst>
            <a:rect l="0" t="0" r="r" b="b"/>
            <a:pathLst>
              <a:path w="415" h="1550">
                <a:moveTo>
                  <a:pt x="0" y="1508"/>
                </a:moveTo>
                <a:lnTo>
                  <a:pt x="414" y="0"/>
                </a:lnTo>
                <a:lnTo>
                  <a:pt x="415" y="1541"/>
                </a:lnTo>
                <a:lnTo>
                  <a:pt x="186" y="1550"/>
                </a:lnTo>
                <a:lnTo>
                  <a:pt x="0" y="1508"/>
                </a:lnTo>
                <a:close/>
              </a:path>
            </a:pathLst>
          </a:custGeom>
          <a:solidFill>
            <a:srgbClr val="0000FF"/>
          </a:solidFill>
          <a:ln w="50800">
            <a:solidFill>
              <a:srgbClr val="FFCC00"/>
            </a:solidFill>
            <a:round/>
            <a:headEnd/>
            <a:tailEnd/>
          </a:ln>
          <a:effectLst/>
        </p:spPr>
        <p:txBody>
          <a:bodyPr/>
          <a:lstStyle/>
          <a:p>
            <a:endParaRPr lang="zh-CN" altLang="en-US"/>
          </a:p>
        </p:txBody>
      </p:sp>
      <p:sp>
        <p:nvSpPr>
          <p:cNvPr id="32785" name="Freeform 17"/>
          <p:cNvSpPr>
            <a:spLocks/>
          </p:cNvSpPr>
          <p:nvPr/>
        </p:nvSpPr>
        <p:spPr bwMode="auto">
          <a:xfrm>
            <a:off x="6200775" y="2527300"/>
            <a:ext cx="631825" cy="2447925"/>
          </a:xfrm>
          <a:custGeom>
            <a:avLst/>
            <a:gdLst/>
            <a:ahLst/>
            <a:cxnLst>
              <a:cxn ang="0">
                <a:pos x="0" y="1542"/>
              </a:cxn>
              <a:cxn ang="0">
                <a:pos x="0" y="0"/>
              </a:cxn>
              <a:cxn ang="0">
                <a:pos x="398" y="1483"/>
              </a:cxn>
              <a:cxn ang="0">
                <a:pos x="186" y="1542"/>
              </a:cxn>
              <a:cxn ang="0">
                <a:pos x="0" y="1542"/>
              </a:cxn>
            </a:cxnLst>
            <a:rect l="0" t="0" r="r" b="b"/>
            <a:pathLst>
              <a:path w="398" h="1542">
                <a:moveTo>
                  <a:pt x="0" y="1542"/>
                </a:moveTo>
                <a:lnTo>
                  <a:pt x="0" y="0"/>
                </a:lnTo>
                <a:lnTo>
                  <a:pt x="398" y="1483"/>
                </a:lnTo>
                <a:lnTo>
                  <a:pt x="186" y="1542"/>
                </a:lnTo>
                <a:lnTo>
                  <a:pt x="0" y="1542"/>
                </a:lnTo>
                <a:close/>
              </a:path>
            </a:pathLst>
          </a:custGeom>
          <a:solidFill>
            <a:srgbClr val="0000FF"/>
          </a:solidFill>
          <a:ln w="50800">
            <a:solidFill>
              <a:srgbClr val="FFCC00"/>
            </a:solidFill>
            <a:round/>
            <a:headEnd/>
            <a:tailEnd/>
          </a:ln>
          <a:effectLst/>
        </p:spPr>
        <p:txBody>
          <a:bodyPr/>
          <a:lstStyle/>
          <a:p>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4"/>
          <p:cNvGrpSpPr>
            <a:grpSpLocks/>
          </p:cNvGrpSpPr>
          <p:nvPr/>
        </p:nvGrpSpPr>
        <p:grpSpPr bwMode="auto">
          <a:xfrm>
            <a:off x="901700" y="1651000"/>
            <a:ext cx="7029450" cy="2503488"/>
            <a:chOff x="432" y="904"/>
            <a:chExt cx="4428" cy="1577"/>
          </a:xfrm>
        </p:grpSpPr>
        <p:sp>
          <p:nvSpPr>
            <p:cNvPr id="52229" name="Freeform 5"/>
            <p:cNvSpPr>
              <a:spLocks/>
            </p:cNvSpPr>
            <p:nvPr/>
          </p:nvSpPr>
          <p:spPr bwMode="auto">
            <a:xfrm rot="4455396">
              <a:off x="38" y="13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2230" name="Freeform 6"/>
            <p:cNvSpPr>
              <a:spLocks/>
            </p:cNvSpPr>
            <p:nvPr/>
          </p:nvSpPr>
          <p:spPr bwMode="auto">
            <a:xfrm rot="4482316">
              <a:off x="806" y="130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2231" name="Freeform 7"/>
            <p:cNvSpPr>
              <a:spLocks/>
            </p:cNvSpPr>
            <p:nvPr/>
          </p:nvSpPr>
          <p:spPr bwMode="auto">
            <a:xfrm rot="921188">
              <a:off x="1653" y="90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2232" name="Freeform 8"/>
            <p:cNvSpPr>
              <a:spLocks/>
            </p:cNvSpPr>
            <p:nvPr/>
          </p:nvSpPr>
          <p:spPr bwMode="auto">
            <a:xfrm rot="17171440" flipH="1">
              <a:off x="3686" y="129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2233" name="Freeform 9"/>
            <p:cNvSpPr>
              <a:spLocks/>
            </p:cNvSpPr>
            <p:nvPr/>
          </p:nvSpPr>
          <p:spPr bwMode="auto">
            <a:xfrm rot="17055143" flipH="1">
              <a:off x="2870" y="1305"/>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2234" name="Freeform 10"/>
            <p:cNvSpPr>
              <a:spLocks/>
            </p:cNvSpPr>
            <p:nvPr/>
          </p:nvSpPr>
          <p:spPr bwMode="auto">
            <a:xfrm rot="20733165" flipH="1">
              <a:off x="2809" y="912"/>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sp>
        <p:nvSpPr>
          <p:cNvPr id="52235" name="Freeform 11"/>
          <p:cNvSpPr>
            <a:spLocks/>
          </p:cNvSpPr>
          <p:nvPr/>
        </p:nvSpPr>
        <p:spPr bwMode="auto">
          <a:xfrm rot="17065628" flipV="1">
            <a:off x="905669" y="2658269"/>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2236" name="Freeform 12"/>
          <p:cNvSpPr>
            <a:spLocks/>
          </p:cNvSpPr>
          <p:nvPr/>
        </p:nvSpPr>
        <p:spPr bwMode="auto">
          <a:xfrm rot="17117684" flipV="1">
            <a:off x="2124869" y="2655094"/>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2237" name="Freeform 13"/>
          <p:cNvSpPr>
            <a:spLocks/>
          </p:cNvSpPr>
          <p:nvPr/>
        </p:nvSpPr>
        <p:spPr bwMode="auto">
          <a:xfrm rot="20653894" flipV="1">
            <a:off x="3503613" y="2036763"/>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2238" name="Freeform 14"/>
          <p:cNvSpPr>
            <a:spLocks/>
          </p:cNvSpPr>
          <p:nvPr/>
        </p:nvSpPr>
        <p:spPr bwMode="auto">
          <a:xfrm rot="4544857" flipH="1" flipV="1">
            <a:off x="5401468" y="2659857"/>
            <a:ext cx="2487613"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2239" name="Freeform 15"/>
          <p:cNvSpPr>
            <a:spLocks/>
          </p:cNvSpPr>
          <p:nvPr/>
        </p:nvSpPr>
        <p:spPr bwMode="auto">
          <a:xfrm rot="866835" flipH="1" flipV="1">
            <a:off x="5303838" y="2032000"/>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2240" name="Freeform 16"/>
          <p:cNvSpPr>
            <a:spLocks/>
          </p:cNvSpPr>
          <p:nvPr/>
        </p:nvSpPr>
        <p:spPr bwMode="auto">
          <a:xfrm>
            <a:off x="7585075" y="1897063"/>
            <a:ext cx="658813" cy="2460625"/>
          </a:xfrm>
          <a:custGeom>
            <a:avLst/>
            <a:gdLst/>
            <a:ahLst/>
            <a:cxnLst>
              <a:cxn ang="0">
                <a:pos x="0" y="1508"/>
              </a:cxn>
              <a:cxn ang="0">
                <a:pos x="414" y="0"/>
              </a:cxn>
              <a:cxn ang="0">
                <a:pos x="415" y="1541"/>
              </a:cxn>
              <a:cxn ang="0">
                <a:pos x="186" y="1550"/>
              </a:cxn>
              <a:cxn ang="0">
                <a:pos x="0" y="1508"/>
              </a:cxn>
            </a:cxnLst>
            <a:rect l="0" t="0" r="r" b="b"/>
            <a:pathLst>
              <a:path w="415" h="1550">
                <a:moveTo>
                  <a:pt x="0" y="1508"/>
                </a:moveTo>
                <a:lnTo>
                  <a:pt x="414" y="0"/>
                </a:lnTo>
                <a:lnTo>
                  <a:pt x="415" y="1541"/>
                </a:lnTo>
                <a:lnTo>
                  <a:pt x="186" y="1550"/>
                </a:lnTo>
                <a:lnTo>
                  <a:pt x="0" y="1508"/>
                </a:lnTo>
                <a:close/>
              </a:path>
            </a:pathLst>
          </a:custGeom>
          <a:solidFill>
            <a:srgbClr val="0000FF"/>
          </a:solidFill>
          <a:ln w="50800">
            <a:solidFill>
              <a:srgbClr val="FFCC00"/>
            </a:solidFill>
            <a:round/>
            <a:headEnd/>
            <a:tailEnd/>
          </a:ln>
          <a:effectLst/>
        </p:spPr>
        <p:txBody>
          <a:bodyPr/>
          <a:lstStyle/>
          <a:p>
            <a:endParaRPr lang="zh-CN" altLang="en-US"/>
          </a:p>
        </p:txBody>
      </p:sp>
      <p:sp>
        <p:nvSpPr>
          <p:cNvPr id="52241" name="Freeform 17"/>
          <p:cNvSpPr>
            <a:spLocks/>
          </p:cNvSpPr>
          <p:nvPr/>
        </p:nvSpPr>
        <p:spPr bwMode="auto">
          <a:xfrm>
            <a:off x="4802188" y="2501900"/>
            <a:ext cx="631825" cy="2447925"/>
          </a:xfrm>
          <a:custGeom>
            <a:avLst/>
            <a:gdLst/>
            <a:ahLst/>
            <a:cxnLst>
              <a:cxn ang="0">
                <a:pos x="0" y="1542"/>
              </a:cxn>
              <a:cxn ang="0">
                <a:pos x="0" y="0"/>
              </a:cxn>
              <a:cxn ang="0">
                <a:pos x="398" y="1483"/>
              </a:cxn>
              <a:cxn ang="0">
                <a:pos x="186" y="1542"/>
              </a:cxn>
              <a:cxn ang="0">
                <a:pos x="0" y="1542"/>
              </a:cxn>
            </a:cxnLst>
            <a:rect l="0" t="0" r="r" b="b"/>
            <a:pathLst>
              <a:path w="398" h="1542">
                <a:moveTo>
                  <a:pt x="0" y="1542"/>
                </a:moveTo>
                <a:lnTo>
                  <a:pt x="0" y="0"/>
                </a:lnTo>
                <a:lnTo>
                  <a:pt x="398" y="1483"/>
                </a:lnTo>
                <a:lnTo>
                  <a:pt x="186" y="1542"/>
                </a:lnTo>
                <a:lnTo>
                  <a:pt x="0" y="1542"/>
                </a:lnTo>
                <a:close/>
              </a:path>
            </a:pathLst>
          </a:custGeom>
          <a:solidFill>
            <a:srgbClr val="0000FF"/>
          </a:solidFill>
          <a:ln w="50800">
            <a:solidFill>
              <a:srgbClr val="FFCC00"/>
            </a:solidFill>
            <a:round/>
            <a:headEnd/>
            <a:tailEnd/>
          </a:ln>
          <a:effectLst/>
        </p:spPr>
        <p:txBody>
          <a:bodyPr/>
          <a:lstStyle/>
          <a:p>
            <a:endParaRPr lang="zh-CN" altLang="en-US"/>
          </a:p>
        </p:txBody>
      </p:sp>
      <p:sp>
        <p:nvSpPr>
          <p:cNvPr id="16" name="同侧圆角矩形 15"/>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17"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 name="TextBox 5"/>
          <p:cNvSpPr txBox="1">
            <a:spLocks noChangeArrowheads="1"/>
          </p:cNvSpPr>
          <p:nvPr/>
        </p:nvSpPr>
        <p:spPr bwMode="auto">
          <a:xfrm>
            <a:off x="1908175" y="2947988"/>
            <a:ext cx="5184775" cy="769441"/>
          </a:xfrm>
          <a:prstGeom prst="rect">
            <a:avLst/>
          </a:prstGeom>
          <a:noFill/>
          <a:ln w="9525">
            <a:noFill/>
            <a:miter lim="800000"/>
            <a:headEnd/>
            <a:tailEnd/>
          </a:ln>
        </p:spPr>
        <p:txBody>
          <a:bodyPr>
            <a:spAutoFit/>
          </a:bodyPr>
          <a:lstStyle/>
          <a:p>
            <a:pPr algn="ctr"/>
            <a:r>
              <a:rPr lang="zh-CN" altLang="en-US" sz="4400" b="0" dirty="0">
                <a:latin typeface="华文新魏" pitchFamily="2" charset="-122"/>
                <a:ea typeface="华文新魏" pitchFamily="2" charset="-122"/>
                <a:cs typeface="方正大标宋简体"/>
              </a:rPr>
              <a:t>六年级</a:t>
            </a:r>
            <a:r>
              <a:rPr lang="en-US" altLang="zh-CN" sz="4400" b="0" dirty="0">
                <a:latin typeface="华文新魏" pitchFamily="2" charset="-122"/>
                <a:ea typeface="华文新魏" pitchFamily="2" charset="-122"/>
                <a:cs typeface="方正大标宋简体"/>
              </a:rPr>
              <a:t>  </a:t>
            </a:r>
            <a:r>
              <a:rPr lang="zh-CN" altLang="en-US" sz="4400" b="0" dirty="0" smtClean="0">
                <a:latin typeface="华文新魏" pitchFamily="2" charset="-122"/>
                <a:ea typeface="华文新魏" pitchFamily="2" charset="-122"/>
                <a:cs typeface="方正大标宋简体"/>
              </a:rPr>
              <a:t>数</a:t>
            </a:r>
            <a:r>
              <a:rPr lang="zh-CN" altLang="en-US" sz="4400" b="0" dirty="0">
                <a:latin typeface="华文新魏" pitchFamily="2" charset="-122"/>
                <a:ea typeface="华文新魏" pitchFamily="2" charset="-122"/>
                <a:cs typeface="方正大标宋简体"/>
              </a:rPr>
              <a:t>学 </a:t>
            </a:r>
            <a:r>
              <a:rPr lang="zh-CN" altLang="en-US" sz="4400" b="0" dirty="0" smtClean="0">
                <a:latin typeface="华文新魏" pitchFamily="2" charset="-122"/>
                <a:ea typeface="华文新魏" pitchFamily="2" charset="-122"/>
                <a:cs typeface="方正大标宋简体"/>
              </a:rPr>
              <a:t>下</a:t>
            </a:r>
            <a:r>
              <a:rPr lang="zh-CN" altLang="en-US" sz="4400" b="0" dirty="0">
                <a:latin typeface="华文新魏" pitchFamily="2" charset="-122"/>
                <a:ea typeface="华文新魏" pitchFamily="2" charset="-122"/>
                <a:cs typeface="方正大标宋简体"/>
              </a:rPr>
              <a:t>册</a:t>
            </a:r>
          </a:p>
        </p:txBody>
      </p:sp>
      <p:sp>
        <p:nvSpPr>
          <p:cNvPr id="8" name="TextBox 5"/>
          <p:cNvSpPr txBox="1">
            <a:spLocks noChangeArrowheads="1"/>
          </p:cNvSpPr>
          <p:nvPr/>
        </p:nvSpPr>
        <p:spPr bwMode="auto">
          <a:xfrm>
            <a:off x="3348038" y="1844675"/>
            <a:ext cx="2286000" cy="914400"/>
          </a:xfrm>
          <a:prstGeom prst="rect">
            <a:avLst/>
          </a:prstGeom>
          <a:noFill/>
          <a:ln w="9525">
            <a:noFill/>
            <a:miter lim="800000"/>
            <a:headEnd/>
            <a:tailEnd/>
          </a:ln>
        </p:spPr>
        <p:txBody>
          <a:bodyPr>
            <a:spAutoFit/>
          </a:bodyPr>
          <a:lstStyle/>
          <a:p>
            <a:pPr algn="ctr"/>
            <a:r>
              <a:rPr lang="zh-CN" altLang="en-US" sz="5400">
                <a:latin typeface="华文新魏" pitchFamily="2" charset="-122"/>
                <a:ea typeface="华文新魏" pitchFamily="2" charset="-122"/>
              </a:rPr>
              <a:t>冀教版</a:t>
            </a:r>
          </a:p>
        </p:txBody>
      </p:sp>
      <p:cxnSp>
        <p:nvCxnSpPr>
          <p:cNvPr id="9" name="直线连接符 8"/>
          <p:cNvCxnSpPr/>
          <p:nvPr/>
        </p:nvCxnSpPr>
        <p:spPr>
          <a:xfrm>
            <a:off x="1511300" y="2852738"/>
            <a:ext cx="6121400" cy="0"/>
          </a:xfrm>
          <a:prstGeom prst="line">
            <a:avLst/>
          </a:prstGeom>
          <a:ln w="28575" cmpd="sng">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strVal val="#ppt_w*0.70"/>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Effect transition="in" filter="fade">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252" name="Group 4"/>
          <p:cNvGrpSpPr>
            <a:grpSpLocks/>
          </p:cNvGrpSpPr>
          <p:nvPr/>
        </p:nvGrpSpPr>
        <p:grpSpPr bwMode="auto">
          <a:xfrm>
            <a:off x="901700" y="1651000"/>
            <a:ext cx="7029450" cy="2503488"/>
            <a:chOff x="432" y="904"/>
            <a:chExt cx="4428" cy="1577"/>
          </a:xfrm>
        </p:grpSpPr>
        <p:sp>
          <p:nvSpPr>
            <p:cNvPr id="53253" name="Freeform 5"/>
            <p:cNvSpPr>
              <a:spLocks/>
            </p:cNvSpPr>
            <p:nvPr/>
          </p:nvSpPr>
          <p:spPr bwMode="auto">
            <a:xfrm rot="4455396">
              <a:off x="38" y="13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3254" name="Freeform 6"/>
            <p:cNvSpPr>
              <a:spLocks/>
            </p:cNvSpPr>
            <p:nvPr/>
          </p:nvSpPr>
          <p:spPr bwMode="auto">
            <a:xfrm rot="4482316">
              <a:off x="806" y="130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3255" name="Freeform 7"/>
            <p:cNvSpPr>
              <a:spLocks/>
            </p:cNvSpPr>
            <p:nvPr/>
          </p:nvSpPr>
          <p:spPr bwMode="auto">
            <a:xfrm rot="921188">
              <a:off x="1653" y="90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3256" name="Freeform 8"/>
            <p:cNvSpPr>
              <a:spLocks/>
            </p:cNvSpPr>
            <p:nvPr/>
          </p:nvSpPr>
          <p:spPr bwMode="auto">
            <a:xfrm rot="17171440" flipH="1">
              <a:off x="3686" y="129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3257" name="Freeform 9"/>
            <p:cNvSpPr>
              <a:spLocks/>
            </p:cNvSpPr>
            <p:nvPr/>
          </p:nvSpPr>
          <p:spPr bwMode="auto">
            <a:xfrm rot="17055143" flipH="1">
              <a:off x="2870" y="1305"/>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3258" name="Freeform 10"/>
            <p:cNvSpPr>
              <a:spLocks/>
            </p:cNvSpPr>
            <p:nvPr/>
          </p:nvSpPr>
          <p:spPr bwMode="auto">
            <a:xfrm rot="20733165" flipH="1">
              <a:off x="2809" y="912"/>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sp>
        <p:nvSpPr>
          <p:cNvPr id="53259" name="Freeform 11"/>
          <p:cNvSpPr>
            <a:spLocks/>
          </p:cNvSpPr>
          <p:nvPr/>
        </p:nvSpPr>
        <p:spPr bwMode="auto">
          <a:xfrm rot="17065628" flipV="1">
            <a:off x="905669" y="2658269"/>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3260" name="Freeform 12"/>
          <p:cNvSpPr>
            <a:spLocks/>
          </p:cNvSpPr>
          <p:nvPr/>
        </p:nvSpPr>
        <p:spPr bwMode="auto">
          <a:xfrm rot="17117684" flipV="1">
            <a:off x="2124869" y="2655094"/>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3261" name="Freeform 13"/>
          <p:cNvSpPr>
            <a:spLocks/>
          </p:cNvSpPr>
          <p:nvPr/>
        </p:nvSpPr>
        <p:spPr bwMode="auto">
          <a:xfrm rot="20653894" flipV="1">
            <a:off x="3503613" y="2036763"/>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3262" name="Freeform 14"/>
          <p:cNvSpPr>
            <a:spLocks/>
          </p:cNvSpPr>
          <p:nvPr/>
        </p:nvSpPr>
        <p:spPr bwMode="auto">
          <a:xfrm rot="4544857" flipH="1" flipV="1">
            <a:off x="5401468" y="2659857"/>
            <a:ext cx="2487613"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3263" name="Freeform 15"/>
          <p:cNvSpPr>
            <a:spLocks/>
          </p:cNvSpPr>
          <p:nvPr/>
        </p:nvSpPr>
        <p:spPr bwMode="auto">
          <a:xfrm rot="866835" flipH="1" flipV="1">
            <a:off x="5303838" y="2032000"/>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3264" name="Freeform 16"/>
          <p:cNvSpPr>
            <a:spLocks/>
          </p:cNvSpPr>
          <p:nvPr/>
        </p:nvSpPr>
        <p:spPr bwMode="auto">
          <a:xfrm>
            <a:off x="7585075" y="1897063"/>
            <a:ext cx="658813" cy="2460625"/>
          </a:xfrm>
          <a:custGeom>
            <a:avLst/>
            <a:gdLst/>
            <a:ahLst/>
            <a:cxnLst>
              <a:cxn ang="0">
                <a:pos x="0" y="1508"/>
              </a:cxn>
              <a:cxn ang="0">
                <a:pos x="414" y="0"/>
              </a:cxn>
              <a:cxn ang="0">
                <a:pos x="415" y="1541"/>
              </a:cxn>
              <a:cxn ang="0">
                <a:pos x="186" y="1550"/>
              </a:cxn>
              <a:cxn ang="0">
                <a:pos x="0" y="1508"/>
              </a:cxn>
            </a:cxnLst>
            <a:rect l="0" t="0" r="r" b="b"/>
            <a:pathLst>
              <a:path w="415" h="1550">
                <a:moveTo>
                  <a:pt x="0" y="1508"/>
                </a:moveTo>
                <a:lnTo>
                  <a:pt x="414" y="0"/>
                </a:lnTo>
                <a:lnTo>
                  <a:pt x="415" y="1541"/>
                </a:lnTo>
                <a:lnTo>
                  <a:pt x="186" y="1550"/>
                </a:lnTo>
                <a:lnTo>
                  <a:pt x="0" y="1508"/>
                </a:lnTo>
                <a:close/>
              </a:path>
            </a:pathLst>
          </a:custGeom>
          <a:solidFill>
            <a:srgbClr val="0000FF"/>
          </a:solidFill>
          <a:ln w="50800">
            <a:solidFill>
              <a:srgbClr val="FFCC00"/>
            </a:solidFill>
            <a:round/>
            <a:headEnd/>
            <a:tailEnd/>
          </a:ln>
          <a:effectLst/>
        </p:spPr>
        <p:txBody>
          <a:bodyPr/>
          <a:lstStyle/>
          <a:p>
            <a:endParaRPr lang="zh-CN" altLang="en-US"/>
          </a:p>
        </p:txBody>
      </p:sp>
      <p:sp>
        <p:nvSpPr>
          <p:cNvPr id="53265" name="Freeform 17"/>
          <p:cNvSpPr>
            <a:spLocks/>
          </p:cNvSpPr>
          <p:nvPr/>
        </p:nvSpPr>
        <p:spPr bwMode="auto">
          <a:xfrm>
            <a:off x="3513138" y="2717800"/>
            <a:ext cx="631825" cy="2447925"/>
          </a:xfrm>
          <a:custGeom>
            <a:avLst/>
            <a:gdLst/>
            <a:ahLst/>
            <a:cxnLst>
              <a:cxn ang="0">
                <a:pos x="0" y="1542"/>
              </a:cxn>
              <a:cxn ang="0">
                <a:pos x="0" y="0"/>
              </a:cxn>
              <a:cxn ang="0">
                <a:pos x="398" y="1483"/>
              </a:cxn>
              <a:cxn ang="0">
                <a:pos x="186" y="1542"/>
              </a:cxn>
              <a:cxn ang="0">
                <a:pos x="0" y="1542"/>
              </a:cxn>
            </a:cxnLst>
            <a:rect l="0" t="0" r="r" b="b"/>
            <a:pathLst>
              <a:path w="398" h="1542">
                <a:moveTo>
                  <a:pt x="0" y="1542"/>
                </a:moveTo>
                <a:lnTo>
                  <a:pt x="0" y="0"/>
                </a:lnTo>
                <a:lnTo>
                  <a:pt x="398" y="1483"/>
                </a:lnTo>
                <a:lnTo>
                  <a:pt x="186" y="1542"/>
                </a:lnTo>
                <a:lnTo>
                  <a:pt x="0" y="1542"/>
                </a:lnTo>
                <a:close/>
              </a:path>
            </a:pathLst>
          </a:custGeom>
          <a:solidFill>
            <a:srgbClr val="0000FF"/>
          </a:solidFill>
          <a:ln w="50800">
            <a:solidFill>
              <a:srgbClr val="FFCC00"/>
            </a:solidFill>
            <a:round/>
            <a:headEnd/>
            <a:tailEnd/>
          </a:ln>
          <a:effectLst/>
        </p:spPr>
        <p:txBody>
          <a:bodyPr/>
          <a:lstStyle/>
          <a:p>
            <a:endParaRPr lang="zh-CN" altLang="en-US"/>
          </a:p>
        </p:txBody>
      </p:sp>
      <p:sp>
        <p:nvSpPr>
          <p:cNvPr id="16" name="同侧圆角矩形 15"/>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17"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6" name="Group 4"/>
          <p:cNvGrpSpPr>
            <a:grpSpLocks/>
          </p:cNvGrpSpPr>
          <p:nvPr/>
        </p:nvGrpSpPr>
        <p:grpSpPr bwMode="auto">
          <a:xfrm>
            <a:off x="901700" y="1651000"/>
            <a:ext cx="7029450" cy="2503488"/>
            <a:chOff x="432" y="904"/>
            <a:chExt cx="4428" cy="1577"/>
          </a:xfrm>
        </p:grpSpPr>
        <p:sp>
          <p:nvSpPr>
            <p:cNvPr id="54277" name="Freeform 5"/>
            <p:cNvSpPr>
              <a:spLocks/>
            </p:cNvSpPr>
            <p:nvPr/>
          </p:nvSpPr>
          <p:spPr bwMode="auto">
            <a:xfrm rot="4455396">
              <a:off x="38" y="13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4278" name="Freeform 6"/>
            <p:cNvSpPr>
              <a:spLocks/>
            </p:cNvSpPr>
            <p:nvPr/>
          </p:nvSpPr>
          <p:spPr bwMode="auto">
            <a:xfrm rot="4482316">
              <a:off x="806" y="130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4279" name="Freeform 7"/>
            <p:cNvSpPr>
              <a:spLocks/>
            </p:cNvSpPr>
            <p:nvPr/>
          </p:nvSpPr>
          <p:spPr bwMode="auto">
            <a:xfrm rot="921188">
              <a:off x="1653" y="90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4280" name="Freeform 8"/>
            <p:cNvSpPr>
              <a:spLocks/>
            </p:cNvSpPr>
            <p:nvPr/>
          </p:nvSpPr>
          <p:spPr bwMode="auto">
            <a:xfrm rot="17171440" flipH="1">
              <a:off x="3686" y="129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4281" name="Freeform 9"/>
            <p:cNvSpPr>
              <a:spLocks/>
            </p:cNvSpPr>
            <p:nvPr/>
          </p:nvSpPr>
          <p:spPr bwMode="auto">
            <a:xfrm rot="17055143" flipH="1">
              <a:off x="2870" y="1305"/>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4282" name="Freeform 10"/>
            <p:cNvSpPr>
              <a:spLocks/>
            </p:cNvSpPr>
            <p:nvPr/>
          </p:nvSpPr>
          <p:spPr bwMode="auto">
            <a:xfrm rot="20733165" flipH="1">
              <a:off x="2809" y="912"/>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sp>
        <p:nvSpPr>
          <p:cNvPr id="54283" name="Freeform 11"/>
          <p:cNvSpPr>
            <a:spLocks/>
          </p:cNvSpPr>
          <p:nvPr/>
        </p:nvSpPr>
        <p:spPr bwMode="auto">
          <a:xfrm rot="17065628" flipV="1">
            <a:off x="905669" y="2658269"/>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4284" name="Freeform 12"/>
          <p:cNvSpPr>
            <a:spLocks/>
          </p:cNvSpPr>
          <p:nvPr/>
        </p:nvSpPr>
        <p:spPr bwMode="auto">
          <a:xfrm rot="17117684" flipV="1">
            <a:off x="2124869" y="2655094"/>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4285" name="Freeform 13"/>
          <p:cNvSpPr>
            <a:spLocks/>
          </p:cNvSpPr>
          <p:nvPr/>
        </p:nvSpPr>
        <p:spPr bwMode="auto">
          <a:xfrm rot="20653894" flipV="1">
            <a:off x="3503613" y="2036763"/>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4286" name="Freeform 14"/>
          <p:cNvSpPr>
            <a:spLocks/>
          </p:cNvSpPr>
          <p:nvPr/>
        </p:nvSpPr>
        <p:spPr bwMode="auto">
          <a:xfrm rot="4544857" flipH="1" flipV="1">
            <a:off x="5401468" y="2659857"/>
            <a:ext cx="2487613"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4287" name="Freeform 15"/>
          <p:cNvSpPr>
            <a:spLocks/>
          </p:cNvSpPr>
          <p:nvPr/>
        </p:nvSpPr>
        <p:spPr bwMode="auto">
          <a:xfrm rot="866835" flipH="1" flipV="1">
            <a:off x="5303838" y="2032000"/>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4288" name="Freeform 16"/>
          <p:cNvSpPr>
            <a:spLocks/>
          </p:cNvSpPr>
          <p:nvPr/>
        </p:nvSpPr>
        <p:spPr bwMode="auto">
          <a:xfrm>
            <a:off x="7585075" y="1897063"/>
            <a:ext cx="658813" cy="2460625"/>
          </a:xfrm>
          <a:custGeom>
            <a:avLst/>
            <a:gdLst/>
            <a:ahLst/>
            <a:cxnLst>
              <a:cxn ang="0">
                <a:pos x="0" y="1508"/>
              </a:cxn>
              <a:cxn ang="0">
                <a:pos x="414" y="0"/>
              </a:cxn>
              <a:cxn ang="0">
                <a:pos x="415" y="1541"/>
              </a:cxn>
              <a:cxn ang="0">
                <a:pos x="186" y="1550"/>
              </a:cxn>
              <a:cxn ang="0">
                <a:pos x="0" y="1508"/>
              </a:cxn>
            </a:cxnLst>
            <a:rect l="0" t="0" r="r" b="b"/>
            <a:pathLst>
              <a:path w="415" h="1550">
                <a:moveTo>
                  <a:pt x="0" y="1508"/>
                </a:moveTo>
                <a:lnTo>
                  <a:pt x="414" y="0"/>
                </a:lnTo>
                <a:lnTo>
                  <a:pt x="415" y="1541"/>
                </a:lnTo>
                <a:lnTo>
                  <a:pt x="186" y="1550"/>
                </a:lnTo>
                <a:lnTo>
                  <a:pt x="0" y="1508"/>
                </a:lnTo>
                <a:close/>
              </a:path>
            </a:pathLst>
          </a:custGeom>
          <a:solidFill>
            <a:srgbClr val="0000FF"/>
          </a:solidFill>
          <a:ln w="50800">
            <a:solidFill>
              <a:srgbClr val="FFCC00"/>
            </a:solidFill>
            <a:round/>
            <a:headEnd/>
            <a:tailEnd/>
          </a:ln>
          <a:effectLst/>
        </p:spPr>
        <p:txBody>
          <a:bodyPr/>
          <a:lstStyle/>
          <a:p>
            <a:endParaRPr lang="zh-CN" altLang="en-US"/>
          </a:p>
        </p:txBody>
      </p:sp>
      <p:sp>
        <p:nvSpPr>
          <p:cNvPr id="54289" name="Freeform 17"/>
          <p:cNvSpPr>
            <a:spLocks/>
          </p:cNvSpPr>
          <p:nvPr/>
        </p:nvSpPr>
        <p:spPr bwMode="auto">
          <a:xfrm>
            <a:off x="2247900" y="2662238"/>
            <a:ext cx="631825" cy="2447925"/>
          </a:xfrm>
          <a:custGeom>
            <a:avLst/>
            <a:gdLst/>
            <a:ahLst/>
            <a:cxnLst>
              <a:cxn ang="0">
                <a:pos x="0" y="1542"/>
              </a:cxn>
              <a:cxn ang="0">
                <a:pos x="0" y="0"/>
              </a:cxn>
              <a:cxn ang="0">
                <a:pos x="398" y="1483"/>
              </a:cxn>
              <a:cxn ang="0">
                <a:pos x="186" y="1542"/>
              </a:cxn>
              <a:cxn ang="0">
                <a:pos x="0" y="1542"/>
              </a:cxn>
            </a:cxnLst>
            <a:rect l="0" t="0" r="r" b="b"/>
            <a:pathLst>
              <a:path w="398" h="1542">
                <a:moveTo>
                  <a:pt x="0" y="1542"/>
                </a:moveTo>
                <a:lnTo>
                  <a:pt x="0" y="0"/>
                </a:lnTo>
                <a:lnTo>
                  <a:pt x="398" y="1483"/>
                </a:lnTo>
                <a:lnTo>
                  <a:pt x="186" y="1542"/>
                </a:lnTo>
                <a:lnTo>
                  <a:pt x="0" y="1542"/>
                </a:lnTo>
                <a:close/>
              </a:path>
            </a:pathLst>
          </a:custGeom>
          <a:solidFill>
            <a:srgbClr val="0000FF"/>
          </a:solidFill>
          <a:ln w="50800">
            <a:solidFill>
              <a:srgbClr val="FFCC00"/>
            </a:solidFill>
            <a:round/>
            <a:headEnd/>
            <a:tailEnd/>
          </a:ln>
          <a:effectLst/>
        </p:spPr>
        <p:txBody>
          <a:bodyPr/>
          <a:lstStyle/>
          <a:p>
            <a:endParaRPr lang="zh-CN" altLang="en-US"/>
          </a:p>
        </p:txBody>
      </p:sp>
      <p:sp>
        <p:nvSpPr>
          <p:cNvPr id="16" name="同侧圆角矩形 15"/>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17"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300" name="Group 4"/>
          <p:cNvGrpSpPr>
            <a:grpSpLocks/>
          </p:cNvGrpSpPr>
          <p:nvPr/>
        </p:nvGrpSpPr>
        <p:grpSpPr bwMode="auto">
          <a:xfrm>
            <a:off x="901700" y="1651000"/>
            <a:ext cx="7029450" cy="2503488"/>
            <a:chOff x="432" y="904"/>
            <a:chExt cx="4428" cy="1577"/>
          </a:xfrm>
        </p:grpSpPr>
        <p:sp>
          <p:nvSpPr>
            <p:cNvPr id="55301" name="Freeform 5"/>
            <p:cNvSpPr>
              <a:spLocks/>
            </p:cNvSpPr>
            <p:nvPr/>
          </p:nvSpPr>
          <p:spPr bwMode="auto">
            <a:xfrm rot="4455396">
              <a:off x="38" y="13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5302" name="Freeform 6"/>
            <p:cNvSpPr>
              <a:spLocks/>
            </p:cNvSpPr>
            <p:nvPr/>
          </p:nvSpPr>
          <p:spPr bwMode="auto">
            <a:xfrm rot="4482316">
              <a:off x="806" y="130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5303" name="Freeform 7"/>
            <p:cNvSpPr>
              <a:spLocks/>
            </p:cNvSpPr>
            <p:nvPr/>
          </p:nvSpPr>
          <p:spPr bwMode="auto">
            <a:xfrm rot="921188">
              <a:off x="1653" y="90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5304" name="Freeform 8"/>
            <p:cNvSpPr>
              <a:spLocks/>
            </p:cNvSpPr>
            <p:nvPr/>
          </p:nvSpPr>
          <p:spPr bwMode="auto">
            <a:xfrm rot="17171440" flipH="1">
              <a:off x="3686" y="129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5305" name="Freeform 9"/>
            <p:cNvSpPr>
              <a:spLocks/>
            </p:cNvSpPr>
            <p:nvPr/>
          </p:nvSpPr>
          <p:spPr bwMode="auto">
            <a:xfrm rot="17055143" flipH="1">
              <a:off x="2870" y="1305"/>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5306" name="Freeform 10"/>
            <p:cNvSpPr>
              <a:spLocks/>
            </p:cNvSpPr>
            <p:nvPr/>
          </p:nvSpPr>
          <p:spPr bwMode="auto">
            <a:xfrm rot="20733165" flipH="1">
              <a:off x="2809" y="912"/>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sp>
        <p:nvSpPr>
          <p:cNvPr id="55307" name="Freeform 11"/>
          <p:cNvSpPr>
            <a:spLocks/>
          </p:cNvSpPr>
          <p:nvPr/>
        </p:nvSpPr>
        <p:spPr bwMode="auto">
          <a:xfrm rot="17065628" flipV="1">
            <a:off x="905669" y="2658269"/>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5308" name="Freeform 12"/>
          <p:cNvSpPr>
            <a:spLocks/>
          </p:cNvSpPr>
          <p:nvPr/>
        </p:nvSpPr>
        <p:spPr bwMode="auto">
          <a:xfrm rot="17117684" flipV="1">
            <a:off x="2124869" y="2655094"/>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5309" name="Freeform 13"/>
          <p:cNvSpPr>
            <a:spLocks/>
          </p:cNvSpPr>
          <p:nvPr/>
        </p:nvSpPr>
        <p:spPr bwMode="auto">
          <a:xfrm rot="20653894" flipV="1">
            <a:off x="3503613" y="2036763"/>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5310" name="Freeform 14"/>
          <p:cNvSpPr>
            <a:spLocks/>
          </p:cNvSpPr>
          <p:nvPr/>
        </p:nvSpPr>
        <p:spPr bwMode="auto">
          <a:xfrm rot="4544857" flipH="1" flipV="1">
            <a:off x="5401468" y="2659857"/>
            <a:ext cx="2487613"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5311" name="Freeform 15"/>
          <p:cNvSpPr>
            <a:spLocks/>
          </p:cNvSpPr>
          <p:nvPr/>
        </p:nvSpPr>
        <p:spPr bwMode="auto">
          <a:xfrm rot="866835" flipH="1" flipV="1">
            <a:off x="5303838" y="2032000"/>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5312" name="Freeform 16"/>
          <p:cNvSpPr>
            <a:spLocks/>
          </p:cNvSpPr>
          <p:nvPr/>
        </p:nvSpPr>
        <p:spPr bwMode="auto">
          <a:xfrm>
            <a:off x="7585075" y="1897063"/>
            <a:ext cx="658813" cy="2460625"/>
          </a:xfrm>
          <a:custGeom>
            <a:avLst/>
            <a:gdLst/>
            <a:ahLst/>
            <a:cxnLst>
              <a:cxn ang="0">
                <a:pos x="0" y="1508"/>
              </a:cxn>
              <a:cxn ang="0">
                <a:pos x="414" y="0"/>
              </a:cxn>
              <a:cxn ang="0">
                <a:pos x="415" y="1541"/>
              </a:cxn>
              <a:cxn ang="0">
                <a:pos x="186" y="1550"/>
              </a:cxn>
              <a:cxn ang="0">
                <a:pos x="0" y="1508"/>
              </a:cxn>
            </a:cxnLst>
            <a:rect l="0" t="0" r="r" b="b"/>
            <a:pathLst>
              <a:path w="415" h="1550">
                <a:moveTo>
                  <a:pt x="0" y="1508"/>
                </a:moveTo>
                <a:lnTo>
                  <a:pt x="414" y="0"/>
                </a:lnTo>
                <a:lnTo>
                  <a:pt x="415" y="1541"/>
                </a:lnTo>
                <a:lnTo>
                  <a:pt x="186" y="1550"/>
                </a:lnTo>
                <a:lnTo>
                  <a:pt x="0" y="1508"/>
                </a:lnTo>
                <a:close/>
              </a:path>
            </a:pathLst>
          </a:custGeom>
          <a:solidFill>
            <a:srgbClr val="0000FF"/>
          </a:solidFill>
          <a:ln w="50800">
            <a:solidFill>
              <a:srgbClr val="FFCC00"/>
            </a:solidFill>
            <a:round/>
            <a:headEnd/>
            <a:tailEnd/>
          </a:ln>
          <a:effectLst/>
        </p:spPr>
        <p:txBody>
          <a:bodyPr/>
          <a:lstStyle/>
          <a:p>
            <a:endParaRPr lang="zh-CN" altLang="en-US"/>
          </a:p>
        </p:txBody>
      </p:sp>
      <p:sp>
        <p:nvSpPr>
          <p:cNvPr id="55313" name="Freeform 17"/>
          <p:cNvSpPr>
            <a:spLocks/>
          </p:cNvSpPr>
          <p:nvPr/>
        </p:nvSpPr>
        <p:spPr bwMode="auto">
          <a:xfrm>
            <a:off x="566738" y="1936750"/>
            <a:ext cx="631825" cy="2447925"/>
          </a:xfrm>
          <a:custGeom>
            <a:avLst/>
            <a:gdLst/>
            <a:ahLst/>
            <a:cxnLst>
              <a:cxn ang="0">
                <a:pos x="0" y="1542"/>
              </a:cxn>
              <a:cxn ang="0">
                <a:pos x="0" y="0"/>
              </a:cxn>
              <a:cxn ang="0">
                <a:pos x="398" y="1483"/>
              </a:cxn>
              <a:cxn ang="0">
                <a:pos x="186" y="1542"/>
              </a:cxn>
              <a:cxn ang="0">
                <a:pos x="0" y="1542"/>
              </a:cxn>
            </a:cxnLst>
            <a:rect l="0" t="0" r="r" b="b"/>
            <a:pathLst>
              <a:path w="398" h="1542">
                <a:moveTo>
                  <a:pt x="0" y="1542"/>
                </a:moveTo>
                <a:lnTo>
                  <a:pt x="0" y="0"/>
                </a:lnTo>
                <a:lnTo>
                  <a:pt x="398" y="1483"/>
                </a:lnTo>
                <a:lnTo>
                  <a:pt x="186" y="1542"/>
                </a:lnTo>
                <a:lnTo>
                  <a:pt x="0" y="1542"/>
                </a:lnTo>
                <a:close/>
              </a:path>
            </a:pathLst>
          </a:custGeom>
          <a:solidFill>
            <a:srgbClr val="0000FF"/>
          </a:solidFill>
          <a:ln w="50800">
            <a:solidFill>
              <a:srgbClr val="FFCC00"/>
            </a:solidFill>
            <a:round/>
            <a:headEnd/>
            <a:tailEnd/>
          </a:ln>
          <a:effectLst/>
        </p:spPr>
        <p:txBody>
          <a:bodyPr/>
          <a:lstStyle/>
          <a:p>
            <a:endParaRPr lang="zh-CN" altLang="en-US"/>
          </a:p>
        </p:txBody>
      </p:sp>
      <p:sp>
        <p:nvSpPr>
          <p:cNvPr id="16" name="同侧圆角矩形 15"/>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17"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24" name="Group 4"/>
          <p:cNvGrpSpPr>
            <a:grpSpLocks/>
          </p:cNvGrpSpPr>
          <p:nvPr/>
        </p:nvGrpSpPr>
        <p:grpSpPr bwMode="auto">
          <a:xfrm>
            <a:off x="901700" y="1651000"/>
            <a:ext cx="7029450" cy="2503488"/>
            <a:chOff x="432" y="904"/>
            <a:chExt cx="4428" cy="1577"/>
          </a:xfrm>
        </p:grpSpPr>
        <p:sp>
          <p:nvSpPr>
            <p:cNvPr id="56325" name="Freeform 5"/>
            <p:cNvSpPr>
              <a:spLocks/>
            </p:cNvSpPr>
            <p:nvPr/>
          </p:nvSpPr>
          <p:spPr bwMode="auto">
            <a:xfrm rot="4455396">
              <a:off x="38" y="13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6326" name="Freeform 6"/>
            <p:cNvSpPr>
              <a:spLocks/>
            </p:cNvSpPr>
            <p:nvPr/>
          </p:nvSpPr>
          <p:spPr bwMode="auto">
            <a:xfrm rot="4482316">
              <a:off x="806" y="130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6327" name="Freeform 7"/>
            <p:cNvSpPr>
              <a:spLocks/>
            </p:cNvSpPr>
            <p:nvPr/>
          </p:nvSpPr>
          <p:spPr bwMode="auto">
            <a:xfrm rot="921188">
              <a:off x="1653" y="90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6328" name="Freeform 8"/>
            <p:cNvSpPr>
              <a:spLocks/>
            </p:cNvSpPr>
            <p:nvPr/>
          </p:nvSpPr>
          <p:spPr bwMode="auto">
            <a:xfrm rot="17171440" flipH="1">
              <a:off x="3686" y="129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6329" name="Freeform 9"/>
            <p:cNvSpPr>
              <a:spLocks/>
            </p:cNvSpPr>
            <p:nvPr/>
          </p:nvSpPr>
          <p:spPr bwMode="auto">
            <a:xfrm rot="17055143" flipH="1">
              <a:off x="2870" y="1305"/>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6330" name="Freeform 10"/>
            <p:cNvSpPr>
              <a:spLocks/>
            </p:cNvSpPr>
            <p:nvPr/>
          </p:nvSpPr>
          <p:spPr bwMode="auto">
            <a:xfrm rot="20733165" flipH="1">
              <a:off x="2809" y="912"/>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sp>
        <p:nvSpPr>
          <p:cNvPr id="56331" name="Freeform 11"/>
          <p:cNvSpPr>
            <a:spLocks/>
          </p:cNvSpPr>
          <p:nvPr/>
        </p:nvSpPr>
        <p:spPr bwMode="auto">
          <a:xfrm rot="17065628" flipV="1">
            <a:off x="905669" y="2658269"/>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6332" name="Freeform 12"/>
          <p:cNvSpPr>
            <a:spLocks/>
          </p:cNvSpPr>
          <p:nvPr/>
        </p:nvSpPr>
        <p:spPr bwMode="auto">
          <a:xfrm rot="17117684" flipV="1">
            <a:off x="2124869" y="2655094"/>
            <a:ext cx="2487612"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6333" name="Freeform 13"/>
          <p:cNvSpPr>
            <a:spLocks/>
          </p:cNvSpPr>
          <p:nvPr/>
        </p:nvSpPr>
        <p:spPr bwMode="auto">
          <a:xfrm rot="20653894" flipV="1">
            <a:off x="3503613" y="2036763"/>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6334" name="Freeform 14"/>
          <p:cNvSpPr>
            <a:spLocks/>
          </p:cNvSpPr>
          <p:nvPr/>
        </p:nvSpPr>
        <p:spPr bwMode="auto">
          <a:xfrm rot="4544857" flipH="1" flipV="1">
            <a:off x="5401468" y="2659857"/>
            <a:ext cx="2487613" cy="123825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6335" name="Freeform 15"/>
          <p:cNvSpPr>
            <a:spLocks/>
          </p:cNvSpPr>
          <p:nvPr/>
        </p:nvSpPr>
        <p:spPr bwMode="auto">
          <a:xfrm rot="866835" flipH="1" flipV="1">
            <a:off x="5303838" y="2032000"/>
            <a:ext cx="1231900" cy="2489200"/>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6336" name="Freeform 16"/>
          <p:cNvSpPr>
            <a:spLocks/>
          </p:cNvSpPr>
          <p:nvPr/>
        </p:nvSpPr>
        <p:spPr bwMode="auto">
          <a:xfrm>
            <a:off x="7585075" y="1897063"/>
            <a:ext cx="658813" cy="2460625"/>
          </a:xfrm>
          <a:custGeom>
            <a:avLst/>
            <a:gdLst/>
            <a:ahLst/>
            <a:cxnLst>
              <a:cxn ang="0">
                <a:pos x="0" y="1508"/>
              </a:cxn>
              <a:cxn ang="0">
                <a:pos x="414" y="0"/>
              </a:cxn>
              <a:cxn ang="0">
                <a:pos x="415" y="1541"/>
              </a:cxn>
              <a:cxn ang="0">
                <a:pos x="186" y="1550"/>
              </a:cxn>
              <a:cxn ang="0">
                <a:pos x="0" y="1508"/>
              </a:cxn>
            </a:cxnLst>
            <a:rect l="0" t="0" r="r" b="b"/>
            <a:pathLst>
              <a:path w="415" h="1550">
                <a:moveTo>
                  <a:pt x="0" y="1508"/>
                </a:moveTo>
                <a:lnTo>
                  <a:pt x="414" y="0"/>
                </a:lnTo>
                <a:lnTo>
                  <a:pt x="415" y="1541"/>
                </a:lnTo>
                <a:lnTo>
                  <a:pt x="186" y="1550"/>
                </a:lnTo>
                <a:lnTo>
                  <a:pt x="0" y="1508"/>
                </a:lnTo>
                <a:close/>
              </a:path>
            </a:pathLst>
          </a:custGeom>
          <a:solidFill>
            <a:srgbClr val="0000FF"/>
          </a:solidFill>
          <a:ln w="50800">
            <a:solidFill>
              <a:srgbClr val="FFCC00"/>
            </a:solidFill>
            <a:round/>
            <a:headEnd/>
            <a:tailEnd/>
          </a:ln>
          <a:effectLst/>
        </p:spPr>
        <p:txBody>
          <a:bodyPr/>
          <a:lstStyle/>
          <a:p>
            <a:endParaRPr lang="zh-CN" altLang="en-US"/>
          </a:p>
        </p:txBody>
      </p:sp>
      <p:sp>
        <p:nvSpPr>
          <p:cNvPr id="56337" name="Freeform 17"/>
          <p:cNvSpPr>
            <a:spLocks/>
          </p:cNvSpPr>
          <p:nvPr/>
        </p:nvSpPr>
        <p:spPr bwMode="auto">
          <a:xfrm>
            <a:off x="566738" y="1936750"/>
            <a:ext cx="631825" cy="2447925"/>
          </a:xfrm>
          <a:custGeom>
            <a:avLst/>
            <a:gdLst/>
            <a:ahLst/>
            <a:cxnLst>
              <a:cxn ang="0">
                <a:pos x="0" y="1542"/>
              </a:cxn>
              <a:cxn ang="0">
                <a:pos x="0" y="0"/>
              </a:cxn>
              <a:cxn ang="0">
                <a:pos x="398" y="1483"/>
              </a:cxn>
              <a:cxn ang="0">
                <a:pos x="186" y="1542"/>
              </a:cxn>
              <a:cxn ang="0">
                <a:pos x="0" y="1542"/>
              </a:cxn>
            </a:cxnLst>
            <a:rect l="0" t="0" r="r" b="b"/>
            <a:pathLst>
              <a:path w="398" h="1542">
                <a:moveTo>
                  <a:pt x="0" y="1542"/>
                </a:moveTo>
                <a:lnTo>
                  <a:pt x="0" y="0"/>
                </a:lnTo>
                <a:lnTo>
                  <a:pt x="398" y="1483"/>
                </a:lnTo>
                <a:lnTo>
                  <a:pt x="186" y="1542"/>
                </a:lnTo>
                <a:lnTo>
                  <a:pt x="0" y="1542"/>
                </a:lnTo>
                <a:close/>
              </a:path>
            </a:pathLst>
          </a:custGeom>
          <a:solidFill>
            <a:srgbClr val="0000FF"/>
          </a:solidFill>
          <a:ln w="50800">
            <a:solidFill>
              <a:srgbClr val="FFCC00"/>
            </a:solidFill>
            <a:round/>
            <a:headEnd/>
            <a:tailEnd/>
          </a:ln>
          <a:effectLst/>
        </p:spPr>
        <p:txBody>
          <a:bodyPr/>
          <a:lstStyle/>
          <a:p>
            <a:endParaRPr lang="zh-CN" altLang="en-US"/>
          </a:p>
        </p:txBody>
      </p:sp>
      <p:sp>
        <p:nvSpPr>
          <p:cNvPr id="16" name="同侧圆角矩形 15"/>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17"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348" name="Group 4"/>
          <p:cNvGrpSpPr>
            <a:grpSpLocks/>
          </p:cNvGrpSpPr>
          <p:nvPr/>
        </p:nvGrpSpPr>
        <p:grpSpPr bwMode="auto">
          <a:xfrm>
            <a:off x="1017588" y="1412875"/>
            <a:ext cx="6440487" cy="2343150"/>
            <a:chOff x="221" y="904"/>
            <a:chExt cx="4836" cy="1811"/>
          </a:xfrm>
        </p:grpSpPr>
        <p:grpSp>
          <p:nvGrpSpPr>
            <p:cNvPr id="57349" name="Group 5"/>
            <p:cNvGrpSpPr>
              <a:grpSpLocks/>
            </p:cNvGrpSpPr>
            <p:nvPr/>
          </p:nvGrpSpPr>
          <p:grpSpPr bwMode="auto">
            <a:xfrm>
              <a:off x="432" y="904"/>
              <a:ext cx="4428" cy="1577"/>
              <a:chOff x="432" y="904"/>
              <a:chExt cx="4428" cy="1577"/>
            </a:xfrm>
          </p:grpSpPr>
          <p:sp>
            <p:nvSpPr>
              <p:cNvPr id="57350" name="Freeform 6"/>
              <p:cNvSpPr>
                <a:spLocks/>
              </p:cNvSpPr>
              <p:nvPr/>
            </p:nvSpPr>
            <p:spPr bwMode="auto">
              <a:xfrm rot="4455396">
                <a:off x="38" y="13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7351" name="Freeform 7"/>
              <p:cNvSpPr>
                <a:spLocks/>
              </p:cNvSpPr>
              <p:nvPr/>
            </p:nvSpPr>
            <p:spPr bwMode="auto">
              <a:xfrm rot="4482316">
                <a:off x="806" y="130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7352" name="Freeform 8"/>
              <p:cNvSpPr>
                <a:spLocks/>
              </p:cNvSpPr>
              <p:nvPr/>
            </p:nvSpPr>
            <p:spPr bwMode="auto">
              <a:xfrm rot="921188">
                <a:off x="1653" y="909"/>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7353" name="Freeform 9"/>
              <p:cNvSpPr>
                <a:spLocks/>
              </p:cNvSpPr>
              <p:nvPr/>
            </p:nvSpPr>
            <p:spPr bwMode="auto">
              <a:xfrm rot="17171440" flipH="1">
                <a:off x="3686" y="129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7354" name="Freeform 10"/>
              <p:cNvSpPr>
                <a:spLocks/>
              </p:cNvSpPr>
              <p:nvPr/>
            </p:nvSpPr>
            <p:spPr bwMode="auto">
              <a:xfrm rot="17055143" flipH="1">
                <a:off x="2870" y="1305"/>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57355" name="Freeform 11"/>
              <p:cNvSpPr>
                <a:spLocks/>
              </p:cNvSpPr>
              <p:nvPr/>
            </p:nvSpPr>
            <p:spPr bwMode="auto">
              <a:xfrm rot="20733165" flipH="1">
                <a:off x="2809" y="912"/>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sp>
          <p:nvSpPr>
            <p:cNvPr id="57356" name="Freeform 12"/>
            <p:cNvSpPr>
              <a:spLocks/>
            </p:cNvSpPr>
            <p:nvPr/>
          </p:nvSpPr>
          <p:spPr bwMode="auto">
            <a:xfrm rot="17065628" flipV="1">
              <a:off x="434" y="153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7357" name="Freeform 13"/>
            <p:cNvSpPr>
              <a:spLocks/>
            </p:cNvSpPr>
            <p:nvPr/>
          </p:nvSpPr>
          <p:spPr bwMode="auto">
            <a:xfrm rot="17117684" flipV="1">
              <a:off x="1202" y="1537"/>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7358" name="Freeform 14"/>
            <p:cNvSpPr>
              <a:spLocks/>
            </p:cNvSpPr>
            <p:nvPr/>
          </p:nvSpPr>
          <p:spPr bwMode="auto">
            <a:xfrm rot="20653894" flipV="1">
              <a:off x="2071" y="1147"/>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7359" name="Freeform 15"/>
            <p:cNvSpPr>
              <a:spLocks/>
            </p:cNvSpPr>
            <p:nvPr/>
          </p:nvSpPr>
          <p:spPr bwMode="auto">
            <a:xfrm rot="4544857" flipH="1" flipV="1">
              <a:off x="3266" y="154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7360" name="Freeform 16"/>
            <p:cNvSpPr>
              <a:spLocks/>
            </p:cNvSpPr>
            <p:nvPr/>
          </p:nvSpPr>
          <p:spPr bwMode="auto">
            <a:xfrm rot="866835" flipH="1" flipV="1">
              <a:off x="3205" y="1144"/>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57361" name="Freeform 17"/>
            <p:cNvSpPr>
              <a:spLocks/>
            </p:cNvSpPr>
            <p:nvPr/>
          </p:nvSpPr>
          <p:spPr bwMode="auto">
            <a:xfrm>
              <a:off x="4642" y="1059"/>
              <a:ext cx="415" cy="1550"/>
            </a:xfrm>
            <a:custGeom>
              <a:avLst/>
              <a:gdLst/>
              <a:ahLst/>
              <a:cxnLst>
                <a:cxn ang="0">
                  <a:pos x="0" y="1508"/>
                </a:cxn>
                <a:cxn ang="0">
                  <a:pos x="414" y="0"/>
                </a:cxn>
                <a:cxn ang="0">
                  <a:pos x="415" y="1541"/>
                </a:cxn>
                <a:cxn ang="0">
                  <a:pos x="186" y="1550"/>
                </a:cxn>
                <a:cxn ang="0">
                  <a:pos x="0" y="1508"/>
                </a:cxn>
              </a:cxnLst>
              <a:rect l="0" t="0" r="r" b="b"/>
              <a:pathLst>
                <a:path w="415" h="1550">
                  <a:moveTo>
                    <a:pt x="0" y="1508"/>
                  </a:moveTo>
                  <a:lnTo>
                    <a:pt x="414" y="0"/>
                  </a:lnTo>
                  <a:lnTo>
                    <a:pt x="415" y="1541"/>
                  </a:lnTo>
                  <a:lnTo>
                    <a:pt x="186" y="1550"/>
                  </a:lnTo>
                  <a:lnTo>
                    <a:pt x="0" y="1508"/>
                  </a:lnTo>
                  <a:close/>
                </a:path>
              </a:pathLst>
            </a:custGeom>
            <a:solidFill>
              <a:srgbClr val="0000FF"/>
            </a:solidFill>
            <a:ln w="50800">
              <a:solidFill>
                <a:srgbClr val="FFCC00"/>
              </a:solidFill>
              <a:round/>
              <a:headEnd/>
              <a:tailEnd/>
            </a:ln>
            <a:effectLst/>
          </p:spPr>
          <p:txBody>
            <a:bodyPr/>
            <a:lstStyle/>
            <a:p>
              <a:endParaRPr lang="zh-CN" altLang="en-US"/>
            </a:p>
          </p:txBody>
        </p:sp>
        <p:sp>
          <p:nvSpPr>
            <p:cNvPr id="57362" name="Freeform 18"/>
            <p:cNvSpPr>
              <a:spLocks/>
            </p:cNvSpPr>
            <p:nvPr/>
          </p:nvSpPr>
          <p:spPr bwMode="auto">
            <a:xfrm>
              <a:off x="221" y="1084"/>
              <a:ext cx="398" cy="1542"/>
            </a:xfrm>
            <a:custGeom>
              <a:avLst/>
              <a:gdLst/>
              <a:ahLst/>
              <a:cxnLst>
                <a:cxn ang="0">
                  <a:pos x="0" y="1542"/>
                </a:cxn>
                <a:cxn ang="0">
                  <a:pos x="0" y="0"/>
                </a:cxn>
                <a:cxn ang="0">
                  <a:pos x="398" y="1483"/>
                </a:cxn>
                <a:cxn ang="0">
                  <a:pos x="186" y="1542"/>
                </a:cxn>
                <a:cxn ang="0">
                  <a:pos x="0" y="1542"/>
                </a:cxn>
              </a:cxnLst>
              <a:rect l="0" t="0" r="r" b="b"/>
              <a:pathLst>
                <a:path w="398" h="1542">
                  <a:moveTo>
                    <a:pt x="0" y="1542"/>
                  </a:moveTo>
                  <a:lnTo>
                    <a:pt x="0" y="0"/>
                  </a:lnTo>
                  <a:lnTo>
                    <a:pt x="398" y="1483"/>
                  </a:lnTo>
                  <a:lnTo>
                    <a:pt x="186" y="1542"/>
                  </a:lnTo>
                  <a:lnTo>
                    <a:pt x="0" y="1542"/>
                  </a:lnTo>
                  <a:close/>
                </a:path>
              </a:pathLst>
            </a:custGeom>
            <a:solidFill>
              <a:srgbClr val="0000FF"/>
            </a:solidFill>
            <a:ln w="50800">
              <a:solidFill>
                <a:srgbClr val="FFCC00"/>
              </a:solidFill>
              <a:round/>
              <a:headEnd/>
              <a:tailEnd/>
            </a:ln>
            <a:effectLst/>
          </p:spPr>
          <p:txBody>
            <a:bodyPr/>
            <a:lstStyle/>
            <a:p>
              <a:endParaRPr lang="zh-CN" altLang="en-US"/>
            </a:p>
          </p:txBody>
        </p:sp>
      </p:grpSp>
      <p:grpSp>
        <p:nvGrpSpPr>
          <p:cNvPr id="57363" name="Group 19"/>
          <p:cNvGrpSpPr>
            <a:grpSpLocks/>
          </p:cNvGrpSpPr>
          <p:nvPr/>
        </p:nvGrpSpPr>
        <p:grpSpPr bwMode="auto">
          <a:xfrm>
            <a:off x="992188" y="1477963"/>
            <a:ext cx="6453187" cy="2265362"/>
            <a:chOff x="265" y="895"/>
            <a:chExt cx="4065" cy="1427"/>
          </a:xfrm>
        </p:grpSpPr>
        <p:sp>
          <p:nvSpPr>
            <p:cNvPr id="57364" name="Line 20"/>
            <p:cNvSpPr>
              <a:spLocks noChangeShapeType="1"/>
            </p:cNvSpPr>
            <p:nvPr/>
          </p:nvSpPr>
          <p:spPr bwMode="auto">
            <a:xfrm flipH="1">
              <a:off x="265" y="2322"/>
              <a:ext cx="4057" cy="0"/>
            </a:xfrm>
            <a:prstGeom prst="line">
              <a:avLst/>
            </a:prstGeom>
            <a:noFill/>
            <a:ln w="76200">
              <a:solidFill>
                <a:srgbClr val="339966"/>
              </a:solidFill>
              <a:round/>
              <a:headEnd/>
              <a:tailEnd/>
            </a:ln>
            <a:effectLst/>
          </p:spPr>
          <p:txBody>
            <a:bodyPr/>
            <a:lstStyle/>
            <a:p>
              <a:endParaRPr lang="zh-CN" altLang="en-US"/>
            </a:p>
          </p:txBody>
        </p:sp>
        <p:sp>
          <p:nvSpPr>
            <p:cNvPr id="57365" name="Line 21"/>
            <p:cNvSpPr>
              <a:spLocks noChangeShapeType="1"/>
            </p:cNvSpPr>
            <p:nvPr/>
          </p:nvSpPr>
          <p:spPr bwMode="auto">
            <a:xfrm flipH="1">
              <a:off x="273" y="895"/>
              <a:ext cx="4057" cy="0"/>
            </a:xfrm>
            <a:prstGeom prst="line">
              <a:avLst/>
            </a:prstGeom>
            <a:noFill/>
            <a:ln w="76200">
              <a:solidFill>
                <a:srgbClr val="008000"/>
              </a:solidFill>
              <a:round/>
              <a:headEnd/>
              <a:tailEnd/>
            </a:ln>
            <a:effectLst/>
          </p:spPr>
          <p:txBody>
            <a:bodyPr/>
            <a:lstStyle/>
            <a:p>
              <a:endParaRPr lang="zh-CN" altLang="en-US"/>
            </a:p>
          </p:txBody>
        </p:sp>
      </p:grpSp>
      <p:grpSp>
        <p:nvGrpSpPr>
          <p:cNvPr id="57366" name="Group 22"/>
          <p:cNvGrpSpPr>
            <a:grpSpLocks/>
          </p:cNvGrpSpPr>
          <p:nvPr/>
        </p:nvGrpSpPr>
        <p:grpSpPr bwMode="auto">
          <a:xfrm>
            <a:off x="992188" y="3929063"/>
            <a:ext cx="6440487" cy="1235075"/>
            <a:chOff x="265" y="2439"/>
            <a:chExt cx="4057" cy="778"/>
          </a:xfrm>
        </p:grpSpPr>
        <p:sp>
          <p:nvSpPr>
            <p:cNvPr id="57367" name="Line 23"/>
            <p:cNvSpPr>
              <a:spLocks noChangeShapeType="1"/>
            </p:cNvSpPr>
            <p:nvPr/>
          </p:nvSpPr>
          <p:spPr bwMode="auto">
            <a:xfrm>
              <a:off x="265" y="2439"/>
              <a:ext cx="0" cy="778"/>
            </a:xfrm>
            <a:prstGeom prst="line">
              <a:avLst/>
            </a:prstGeom>
            <a:noFill/>
            <a:ln w="50800">
              <a:solidFill>
                <a:schemeClr val="tx1"/>
              </a:solidFill>
              <a:round/>
              <a:headEnd/>
              <a:tailEnd/>
            </a:ln>
            <a:effectLst/>
          </p:spPr>
          <p:txBody>
            <a:bodyPr/>
            <a:lstStyle/>
            <a:p>
              <a:endParaRPr lang="zh-CN" altLang="en-US"/>
            </a:p>
          </p:txBody>
        </p:sp>
        <p:sp>
          <p:nvSpPr>
            <p:cNvPr id="57368" name="Line 24"/>
            <p:cNvSpPr>
              <a:spLocks noChangeShapeType="1"/>
            </p:cNvSpPr>
            <p:nvPr/>
          </p:nvSpPr>
          <p:spPr bwMode="auto">
            <a:xfrm>
              <a:off x="4322" y="2439"/>
              <a:ext cx="0" cy="778"/>
            </a:xfrm>
            <a:prstGeom prst="line">
              <a:avLst/>
            </a:prstGeom>
            <a:noFill/>
            <a:ln w="50800">
              <a:solidFill>
                <a:schemeClr val="tx1"/>
              </a:solidFill>
              <a:round/>
              <a:headEnd/>
              <a:tailEnd/>
            </a:ln>
            <a:effectLst/>
          </p:spPr>
          <p:txBody>
            <a:bodyPr/>
            <a:lstStyle/>
            <a:p>
              <a:endParaRPr lang="zh-CN" altLang="en-US"/>
            </a:p>
          </p:txBody>
        </p:sp>
        <p:sp>
          <p:nvSpPr>
            <p:cNvPr id="57369" name="Line 25"/>
            <p:cNvSpPr>
              <a:spLocks noChangeShapeType="1"/>
            </p:cNvSpPr>
            <p:nvPr/>
          </p:nvSpPr>
          <p:spPr bwMode="auto">
            <a:xfrm flipH="1">
              <a:off x="265" y="2810"/>
              <a:ext cx="1476" cy="0"/>
            </a:xfrm>
            <a:prstGeom prst="line">
              <a:avLst/>
            </a:prstGeom>
            <a:noFill/>
            <a:ln w="50800">
              <a:solidFill>
                <a:schemeClr val="tx1"/>
              </a:solidFill>
              <a:round/>
              <a:headEnd/>
              <a:tailEnd type="triangle" w="med" len="med"/>
            </a:ln>
            <a:effectLst/>
          </p:spPr>
          <p:txBody>
            <a:bodyPr/>
            <a:lstStyle/>
            <a:p>
              <a:endParaRPr lang="zh-CN" altLang="en-US"/>
            </a:p>
          </p:txBody>
        </p:sp>
        <p:sp>
          <p:nvSpPr>
            <p:cNvPr id="57370" name="Line 26"/>
            <p:cNvSpPr>
              <a:spLocks noChangeShapeType="1"/>
            </p:cNvSpPr>
            <p:nvPr/>
          </p:nvSpPr>
          <p:spPr bwMode="auto">
            <a:xfrm>
              <a:off x="2768" y="2810"/>
              <a:ext cx="1538" cy="0"/>
            </a:xfrm>
            <a:prstGeom prst="line">
              <a:avLst/>
            </a:prstGeom>
            <a:noFill/>
            <a:ln w="50800">
              <a:solidFill>
                <a:schemeClr val="tx1"/>
              </a:solidFill>
              <a:round/>
              <a:headEnd/>
              <a:tailEnd type="triangle" w="med" len="med"/>
            </a:ln>
            <a:effectLst/>
          </p:spPr>
          <p:txBody>
            <a:bodyPr/>
            <a:lstStyle/>
            <a:p>
              <a:endParaRPr lang="zh-CN" altLang="en-US"/>
            </a:p>
          </p:txBody>
        </p:sp>
      </p:grpSp>
      <p:grpSp>
        <p:nvGrpSpPr>
          <p:cNvPr id="57371" name="Group 27"/>
          <p:cNvGrpSpPr>
            <a:grpSpLocks/>
          </p:cNvGrpSpPr>
          <p:nvPr/>
        </p:nvGrpSpPr>
        <p:grpSpPr bwMode="auto">
          <a:xfrm>
            <a:off x="3490552" y="3756025"/>
            <a:ext cx="1944215" cy="1408113"/>
            <a:chOff x="2023" y="2330"/>
            <a:chExt cx="651" cy="887"/>
          </a:xfrm>
        </p:grpSpPr>
        <p:sp>
          <p:nvSpPr>
            <p:cNvPr id="57372" name="Text Box 28"/>
            <p:cNvSpPr txBox="1">
              <a:spLocks noChangeArrowheads="1"/>
            </p:cNvSpPr>
            <p:nvPr/>
          </p:nvSpPr>
          <p:spPr bwMode="auto">
            <a:xfrm>
              <a:off x="2023" y="2330"/>
              <a:ext cx="651" cy="480"/>
            </a:xfrm>
            <a:prstGeom prst="rect">
              <a:avLst/>
            </a:prstGeom>
            <a:noFill/>
            <a:ln w="9525">
              <a:noFill/>
              <a:miter lim="800000"/>
              <a:headEnd/>
              <a:tailEnd/>
            </a:ln>
            <a:effectLst/>
          </p:spPr>
          <p:txBody>
            <a:bodyPr>
              <a:spAutoFit/>
            </a:bodyPr>
            <a:lstStyle/>
            <a:p>
              <a:pPr>
                <a:spcBef>
                  <a:spcPct val="50000"/>
                </a:spcBef>
              </a:pPr>
              <a:r>
                <a:rPr kumimoji="1" lang="zh-CN" altLang="en-US" sz="2400" b="0" dirty="0">
                  <a:latin typeface="华文新魏" pitchFamily="2" charset="-122"/>
                  <a:ea typeface="华文新魏" pitchFamily="2" charset="-122"/>
                </a:rPr>
                <a:t>    </a:t>
              </a:r>
              <a:r>
                <a:rPr kumimoji="1" lang="en-US" altLang="zh-CN" sz="4400" dirty="0">
                  <a:latin typeface="华文新魏" pitchFamily="2" charset="-122"/>
                  <a:ea typeface="华文新魏" pitchFamily="2" charset="-122"/>
                </a:rPr>
                <a:t>c</a:t>
              </a:r>
            </a:p>
          </p:txBody>
        </p:sp>
        <p:sp>
          <p:nvSpPr>
            <p:cNvPr id="57373" name="Line 29"/>
            <p:cNvSpPr>
              <a:spLocks noChangeShapeType="1"/>
            </p:cNvSpPr>
            <p:nvPr/>
          </p:nvSpPr>
          <p:spPr bwMode="auto">
            <a:xfrm>
              <a:off x="2073" y="2810"/>
              <a:ext cx="363" cy="0"/>
            </a:xfrm>
            <a:prstGeom prst="line">
              <a:avLst/>
            </a:prstGeom>
            <a:noFill/>
            <a:ln w="38100">
              <a:solidFill>
                <a:schemeClr val="tx1"/>
              </a:solidFill>
              <a:round/>
              <a:headEnd/>
              <a:tailEnd/>
            </a:ln>
            <a:effectLst/>
          </p:spPr>
          <p:txBody>
            <a:bodyPr/>
            <a:lstStyle/>
            <a:p>
              <a:endParaRPr lang="zh-CN" altLang="en-US"/>
            </a:p>
          </p:txBody>
        </p:sp>
        <p:sp>
          <p:nvSpPr>
            <p:cNvPr id="57374" name="Text Box 30"/>
            <p:cNvSpPr txBox="1">
              <a:spLocks noChangeArrowheads="1"/>
            </p:cNvSpPr>
            <p:nvPr/>
          </p:nvSpPr>
          <p:spPr bwMode="auto">
            <a:xfrm>
              <a:off x="2117" y="2737"/>
              <a:ext cx="319" cy="480"/>
            </a:xfrm>
            <a:prstGeom prst="rect">
              <a:avLst/>
            </a:prstGeom>
            <a:noFill/>
            <a:ln w="9525">
              <a:noFill/>
              <a:miter lim="800000"/>
              <a:headEnd/>
              <a:tailEnd/>
            </a:ln>
            <a:effectLst/>
          </p:spPr>
          <p:txBody>
            <a:bodyPr>
              <a:spAutoFit/>
            </a:bodyPr>
            <a:lstStyle/>
            <a:p>
              <a:pPr>
                <a:spcBef>
                  <a:spcPct val="50000"/>
                </a:spcBef>
              </a:pPr>
              <a:r>
                <a:rPr kumimoji="1" lang="en-US" altLang="zh-CN" sz="4400">
                  <a:latin typeface="华文新魏" pitchFamily="2" charset="-122"/>
                  <a:ea typeface="华文新魏" pitchFamily="2" charset="-122"/>
                </a:rPr>
                <a:t>2</a:t>
              </a:r>
            </a:p>
          </p:txBody>
        </p:sp>
      </p:grpSp>
      <p:grpSp>
        <p:nvGrpSpPr>
          <p:cNvPr id="57375" name="Group 31"/>
          <p:cNvGrpSpPr>
            <a:grpSpLocks/>
          </p:cNvGrpSpPr>
          <p:nvPr/>
        </p:nvGrpSpPr>
        <p:grpSpPr bwMode="auto">
          <a:xfrm rot="-5413250">
            <a:off x="6926263" y="1978025"/>
            <a:ext cx="2295525" cy="1235075"/>
            <a:chOff x="265" y="2439"/>
            <a:chExt cx="4057" cy="778"/>
          </a:xfrm>
        </p:grpSpPr>
        <p:sp>
          <p:nvSpPr>
            <p:cNvPr id="57376" name="Line 32"/>
            <p:cNvSpPr>
              <a:spLocks noChangeShapeType="1"/>
            </p:cNvSpPr>
            <p:nvPr/>
          </p:nvSpPr>
          <p:spPr bwMode="auto">
            <a:xfrm>
              <a:off x="265" y="2439"/>
              <a:ext cx="0" cy="778"/>
            </a:xfrm>
            <a:prstGeom prst="line">
              <a:avLst/>
            </a:prstGeom>
            <a:noFill/>
            <a:ln w="50800">
              <a:solidFill>
                <a:schemeClr val="tx1"/>
              </a:solidFill>
              <a:round/>
              <a:headEnd/>
              <a:tailEnd/>
            </a:ln>
            <a:effectLst/>
          </p:spPr>
          <p:txBody>
            <a:bodyPr/>
            <a:lstStyle/>
            <a:p>
              <a:endParaRPr lang="zh-CN" altLang="en-US"/>
            </a:p>
          </p:txBody>
        </p:sp>
        <p:sp>
          <p:nvSpPr>
            <p:cNvPr id="57377" name="Line 33"/>
            <p:cNvSpPr>
              <a:spLocks noChangeShapeType="1"/>
            </p:cNvSpPr>
            <p:nvPr/>
          </p:nvSpPr>
          <p:spPr bwMode="auto">
            <a:xfrm>
              <a:off x="4322" y="2439"/>
              <a:ext cx="0" cy="778"/>
            </a:xfrm>
            <a:prstGeom prst="line">
              <a:avLst/>
            </a:prstGeom>
            <a:noFill/>
            <a:ln w="50800">
              <a:solidFill>
                <a:schemeClr val="tx1"/>
              </a:solidFill>
              <a:round/>
              <a:headEnd/>
              <a:tailEnd/>
            </a:ln>
            <a:effectLst/>
          </p:spPr>
          <p:txBody>
            <a:bodyPr/>
            <a:lstStyle/>
            <a:p>
              <a:endParaRPr lang="zh-CN" altLang="en-US"/>
            </a:p>
          </p:txBody>
        </p:sp>
        <p:sp>
          <p:nvSpPr>
            <p:cNvPr id="57378" name="Line 34"/>
            <p:cNvSpPr>
              <a:spLocks noChangeShapeType="1"/>
            </p:cNvSpPr>
            <p:nvPr/>
          </p:nvSpPr>
          <p:spPr bwMode="auto">
            <a:xfrm flipH="1">
              <a:off x="265" y="2810"/>
              <a:ext cx="1476" cy="0"/>
            </a:xfrm>
            <a:prstGeom prst="line">
              <a:avLst/>
            </a:prstGeom>
            <a:noFill/>
            <a:ln w="50800">
              <a:solidFill>
                <a:schemeClr val="tx1"/>
              </a:solidFill>
              <a:round/>
              <a:headEnd/>
              <a:tailEnd type="triangle" w="med" len="med"/>
            </a:ln>
            <a:effectLst/>
          </p:spPr>
          <p:txBody>
            <a:bodyPr/>
            <a:lstStyle/>
            <a:p>
              <a:endParaRPr lang="zh-CN" altLang="en-US"/>
            </a:p>
          </p:txBody>
        </p:sp>
        <p:sp>
          <p:nvSpPr>
            <p:cNvPr id="57379" name="Line 35"/>
            <p:cNvSpPr>
              <a:spLocks noChangeShapeType="1"/>
            </p:cNvSpPr>
            <p:nvPr/>
          </p:nvSpPr>
          <p:spPr bwMode="auto">
            <a:xfrm>
              <a:off x="2768" y="2810"/>
              <a:ext cx="1538" cy="0"/>
            </a:xfrm>
            <a:prstGeom prst="line">
              <a:avLst/>
            </a:prstGeom>
            <a:noFill/>
            <a:ln w="50800">
              <a:solidFill>
                <a:schemeClr val="tx1"/>
              </a:solidFill>
              <a:round/>
              <a:headEnd/>
              <a:tailEnd type="triangle" w="med" len="med"/>
            </a:ln>
            <a:effectLst/>
          </p:spPr>
          <p:txBody>
            <a:bodyPr/>
            <a:lstStyle/>
            <a:p>
              <a:endParaRPr lang="zh-CN" altLang="en-US"/>
            </a:p>
          </p:txBody>
        </p:sp>
      </p:grpSp>
      <p:sp>
        <p:nvSpPr>
          <p:cNvPr id="57380" name="Text Box 36"/>
          <p:cNvSpPr txBox="1">
            <a:spLocks noChangeArrowheads="1"/>
          </p:cNvSpPr>
          <p:nvPr/>
        </p:nvSpPr>
        <p:spPr bwMode="auto">
          <a:xfrm>
            <a:off x="7696200" y="2009775"/>
            <a:ext cx="812800" cy="1006475"/>
          </a:xfrm>
          <a:prstGeom prst="rect">
            <a:avLst/>
          </a:prstGeom>
          <a:noFill/>
          <a:ln w="9525">
            <a:noFill/>
            <a:miter lim="800000"/>
            <a:headEnd/>
            <a:tailEnd/>
          </a:ln>
          <a:effectLst/>
        </p:spPr>
        <p:txBody>
          <a:bodyPr>
            <a:spAutoFit/>
          </a:bodyPr>
          <a:lstStyle/>
          <a:p>
            <a:pPr>
              <a:spcBef>
                <a:spcPct val="50000"/>
              </a:spcBef>
            </a:pPr>
            <a:r>
              <a:rPr kumimoji="1" lang="en-US" altLang="zh-CN" sz="6000">
                <a:solidFill>
                  <a:srgbClr val="FF0000"/>
                </a:solidFill>
                <a:latin typeface="华文新魏" pitchFamily="2" charset="-122"/>
                <a:ea typeface="华文新魏" pitchFamily="2" charset="-122"/>
              </a:rPr>
              <a:t>r</a:t>
            </a:r>
          </a:p>
        </p:txBody>
      </p:sp>
      <p:sp>
        <p:nvSpPr>
          <p:cNvPr id="57381" name="Text Box 37"/>
          <p:cNvSpPr txBox="1">
            <a:spLocks noChangeArrowheads="1"/>
          </p:cNvSpPr>
          <p:nvPr/>
        </p:nvSpPr>
        <p:spPr bwMode="auto">
          <a:xfrm>
            <a:off x="611560" y="5568950"/>
            <a:ext cx="8126412" cy="914400"/>
          </a:xfrm>
          <a:prstGeom prst="rect">
            <a:avLst/>
          </a:prstGeom>
          <a:noFill/>
          <a:ln w="9525">
            <a:noFill/>
            <a:miter lim="800000"/>
            <a:headEnd/>
            <a:tailEnd/>
          </a:ln>
          <a:effectLst/>
        </p:spPr>
        <p:txBody>
          <a:bodyPr>
            <a:spAutoFit/>
          </a:bodyPr>
          <a:lstStyle/>
          <a:p>
            <a:pPr algn="ctr">
              <a:spcBef>
                <a:spcPct val="50000"/>
              </a:spcBef>
            </a:pPr>
            <a:r>
              <a:rPr kumimoji="1" lang="zh-CN" altLang="en-US" sz="5400" dirty="0">
                <a:solidFill>
                  <a:srgbClr val="FF3300"/>
                </a:solidFill>
                <a:latin typeface="华文新魏" pitchFamily="2" charset="-122"/>
                <a:ea typeface="华文新魏" pitchFamily="2" charset="-122"/>
              </a:rPr>
              <a:t>圆的面积：</a:t>
            </a:r>
            <a:r>
              <a:rPr kumimoji="1" lang="en-US" altLang="zh-CN" sz="5400" dirty="0">
                <a:solidFill>
                  <a:srgbClr val="FF3300"/>
                </a:solidFill>
                <a:latin typeface="华文新魏" pitchFamily="2" charset="-122"/>
                <a:ea typeface="华文新魏" pitchFamily="2" charset="-122"/>
              </a:rPr>
              <a:t>S =πr</a:t>
            </a:r>
            <a:r>
              <a:rPr kumimoji="1" lang="en-US" altLang="zh-CN" sz="5400" baseline="30000" dirty="0">
                <a:solidFill>
                  <a:srgbClr val="FF3300"/>
                </a:solidFill>
                <a:latin typeface="华文新魏" pitchFamily="2" charset="-122"/>
                <a:ea typeface="华文新魏" pitchFamily="2" charset="-122"/>
              </a:rPr>
              <a:t>2</a:t>
            </a:r>
          </a:p>
        </p:txBody>
      </p:sp>
      <p:sp>
        <p:nvSpPr>
          <p:cNvPr id="36" name="同侧圆角矩形 35"/>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37"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2" fill="hold" nodeType="clickEffect">
                                  <p:stCondLst>
                                    <p:cond delay="0"/>
                                  </p:stCondLst>
                                  <p:childTnLst>
                                    <p:set>
                                      <p:cBhvr>
                                        <p:cTn id="6" dur="1" fill="hold">
                                          <p:stCondLst>
                                            <p:cond delay="0"/>
                                          </p:stCondLst>
                                        </p:cTn>
                                        <p:tgtEl>
                                          <p:spTgt spid="57363"/>
                                        </p:tgtEl>
                                        <p:attrNameLst>
                                          <p:attrName>style.visibility</p:attrName>
                                        </p:attrNameLst>
                                      </p:cBhvr>
                                      <p:to>
                                        <p:strVal val="visible"/>
                                      </p:to>
                                    </p:set>
                                    <p:anim calcmode="lin" valueType="num">
                                      <p:cBhvr>
                                        <p:cTn id="7" dur="500" fill="hold"/>
                                        <p:tgtEl>
                                          <p:spTgt spid="57363"/>
                                        </p:tgtEl>
                                        <p:attrNameLst>
                                          <p:attrName>ppt_x</p:attrName>
                                        </p:attrNameLst>
                                      </p:cBhvr>
                                      <p:tavLst>
                                        <p:tav tm="0">
                                          <p:val>
                                            <p:strVal val="#ppt_x+#ppt_w/2"/>
                                          </p:val>
                                        </p:tav>
                                        <p:tav tm="100000">
                                          <p:val>
                                            <p:strVal val="#ppt_x"/>
                                          </p:val>
                                        </p:tav>
                                      </p:tavLst>
                                    </p:anim>
                                    <p:anim calcmode="lin" valueType="num">
                                      <p:cBhvr>
                                        <p:cTn id="8" dur="500" fill="hold"/>
                                        <p:tgtEl>
                                          <p:spTgt spid="57363"/>
                                        </p:tgtEl>
                                        <p:attrNameLst>
                                          <p:attrName>ppt_y</p:attrName>
                                        </p:attrNameLst>
                                      </p:cBhvr>
                                      <p:tavLst>
                                        <p:tav tm="0">
                                          <p:val>
                                            <p:strVal val="#ppt_y"/>
                                          </p:val>
                                        </p:tav>
                                        <p:tav tm="100000">
                                          <p:val>
                                            <p:strVal val="#ppt_y"/>
                                          </p:val>
                                        </p:tav>
                                      </p:tavLst>
                                    </p:anim>
                                    <p:anim calcmode="lin" valueType="num">
                                      <p:cBhvr>
                                        <p:cTn id="9" dur="500" fill="hold"/>
                                        <p:tgtEl>
                                          <p:spTgt spid="57363"/>
                                        </p:tgtEl>
                                        <p:attrNameLst>
                                          <p:attrName>ppt_w</p:attrName>
                                        </p:attrNameLst>
                                      </p:cBhvr>
                                      <p:tavLst>
                                        <p:tav tm="0">
                                          <p:val>
                                            <p:fltVal val="0"/>
                                          </p:val>
                                        </p:tav>
                                        <p:tav tm="100000">
                                          <p:val>
                                            <p:strVal val="#ppt_w"/>
                                          </p:val>
                                        </p:tav>
                                      </p:tavLst>
                                    </p:anim>
                                    <p:anim calcmode="lin" valueType="num">
                                      <p:cBhvr>
                                        <p:cTn id="10" dur="500" fill="hold"/>
                                        <p:tgtEl>
                                          <p:spTgt spid="57363"/>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nodeType="clickEffect">
                                  <p:stCondLst>
                                    <p:cond delay="0"/>
                                  </p:stCondLst>
                                  <p:childTnLst>
                                    <p:set>
                                      <p:cBhvr>
                                        <p:cTn id="14" dur="1" fill="hold">
                                          <p:stCondLst>
                                            <p:cond delay="0"/>
                                          </p:stCondLst>
                                        </p:cTn>
                                        <p:tgtEl>
                                          <p:spTgt spid="57366"/>
                                        </p:tgtEl>
                                        <p:attrNameLst>
                                          <p:attrName>style.visibility</p:attrName>
                                        </p:attrNameLst>
                                      </p:cBhvr>
                                      <p:to>
                                        <p:strVal val="visible"/>
                                      </p:to>
                                    </p:set>
                                    <p:anim calcmode="lin" valueType="num">
                                      <p:cBhvr>
                                        <p:cTn id="15" dur="500" fill="hold"/>
                                        <p:tgtEl>
                                          <p:spTgt spid="57366"/>
                                        </p:tgtEl>
                                        <p:attrNameLst>
                                          <p:attrName>ppt_w</p:attrName>
                                        </p:attrNameLst>
                                      </p:cBhvr>
                                      <p:tavLst>
                                        <p:tav tm="0">
                                          <p:val>
                                            <p:fltVal val="0"/>
                                          </p:val>
                                        </p:tav>
                                        <p:tav tm="100000">
                                          <p:val>
                                            <p:strVal val="#ppt_w"/>
                                          </p:val>
                                        </p:tav>
                                      </p:tavLst>
                                    </p:anim>
                                    <p:anim calcmode="lin" valueType="num">
                                      <p:cBhvr>
                                        <p:cTn id="16" dur="500" fill="hold"/>
                                        <p:tgtEl>
                                          <p:spTgt spid="57366"/>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32" fill="hold" nodeType="clickEffect">
                                  <p:stCondLst>
                                    <p:cond delay="0"/>
                                  </p:stCondLst>
                                  <p:childTnLst>
                                    <p:set>
                                      <p:cBhvr>
                                        <p:cTn id="20" dur="1" fill="hold">
                                          <p:stCondLst>
                                            <p:cond delay="0"/>
                                          </p:stCondLst>
                                        </p:cTn>
                                        <p:tgtEl>
                                          <p:spTgt spid="57371"/>
                                        </p:tgtEl>
                                        <p:attrNameLst>
                                          <p:attrName>style.visibility</p:attrName>
                                        </p:attrNameLst>
                                      </p:cBhvr>
                                      <p:to>
                                        <p:strVal val="visible"/>
                                      </p:to>
                                    </p:set>
                                    <p:anim calcmode="lin" valueType="num">
                                      <p:cBhvr>
                                        <p:cTn id="21" dur="500" fill="hold"/>
                                        <p:tgtEl>
                                          <p:spTgt spid="57371"/>
                                        </p:tgtEl>
                                        <p:attrNameLst>
                                          <p:attrName>ppt_w</p:attrName>
                                        </p:attrNameLst>
                                      </p:cBhvr>
                                      <p:tavLst>
                                        <p:tav tm="0">
                                          <p:val>
                                            <p:strVal val="4*#ppt_w"/>
                                          </p:val>
                                        </p:tav>
                                        <p:tav tm="100000">
                                          <p:val>
                                            <p:strVal val="#ppt_w"/>
                                          </p:val>
                                        </p:tav>
                                      </p:tavLst>
                                    </p:anim>
                                    <p:anim calcmode="lin" valueType="num">
                                      <p:cBhvr>
                                        <p:cTn id="22" dur="500" fill="hold"/>
                                        <p:tgtEl>
                                          <p:spTgt spid="57371"/>
                                        </p:tgtEl>
                                        <p:attrNameLst>
                                          <p:attrName>ppt_h</p:attrName>
                                        </p:attrNameLst>
                                      </p:cBhvr>
                                      <p:tavLst>
                                        <p:tav tm="0">
                                          <p:val>
                                            <p:strVal val="4*#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nodeType="clickEffect">
                                  <p:stCondLst>
                                    <p:cond delay="0"/>
                                  </p:stCondLst>
                                  <p:childTnLst>
                                    <p:set>
                                      <p:cBhvr>
                                        <p:cTn id="26" dur="1" fill="hold">
                                          <p:stCondLst>
                                            <p:cond delay="0"/>
                                          </p:stCondLst>
                                        </p:cTn>
                                        <p:tgtEl>
                                          <p:spTgt spid="57375"/>
                                        </p:tgtEl>
                                        <p:attrNameLst>
                                          <p:attrName>style.visibility</p:attrName>
                                        </p:attrNameLst>
                                      </p:cBhvr>
                                      <p:to>
                                        <p:strVal val="visible"/>
                                      </p:to>
                                    </p:set>
                                    <p:anim calcmode="lin" valueType="num">
                                      <p:cBhvr>
                                        <p:cTn id="27" dur="500" fill="hold"/>
                                        <p:tgtEl>
                                          <p:spTgt spid="57375"/>
                                        </p:tgtEl>
                                        <p:attrNameLst>
                                          <p:attrName>ppt_w</p:attrName>
                                        </p:attrNameLst>
                                      </p:cBhvr>
                                      <p:tavLst>
                                        <p:tav tm="0">
                                          <p:val>
                                            <p:fltVal val="0"/>
                                          </p:val>
                                        </p:tav>
                                        <p:tav tm="100000">
                                          <p:val>
                                            <p:strVal val="#ppt_w"/>
                                          </p:val>
                                        </p:tav>
                                      </p:tavLst>
                                    </p:anim>
                                    <p:anim calcmode="lin" valueType="num">
                                      <p:cBhvr>
                                        <p:cTn id="28" dur="500" fill="hold"/>
                                        <p:tgtEl>
                                          <p:spTgt spid="57375"/>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32" fill="hold" grpId="0" nodeType="clickEffect">
                                  <p:stCondLst>
                                    <p:cond delay="0"/>
                                  </p:stCondLst>
                                  <p:childTnLst>
                                    <p:set>
                                      <p:cBhvr>
                                        <p:cTn id="32" dur="1" fill="hold">
                                          <p:stCondLst>
                                            <p:cond delay="0"/>
                                          </p:stCondLst>
                                        </p:cTn>
                                        <p:tgtEl>
                                          <p:spTgt spid="57380"/>
                                        </p:tgtEl>
                                        <p:attrNameLst>
                                          <p:attrName>style.visibility</p:attrName>
                                        </p:attrNameLst>
                                      </p:cBhvr>
                                      <p:to>
                                        <p:strVal val="visible"/>
                                      </p:to>
                                    </p:set>
                                    <p:anim calcmode="lin" valueType="num">
                                      <p:cBhvr>
                                        <p:cTn id="33" dur="500" fill="hold"/>
                                        <p:tgtEl>
                                          <p:spTgt spid="57380"/>
                                        </p:tgtEl>
                                        <p:attrNameLst>
                                          <p:attrName>ppt_w</p:attrName>
                                        </p:attrNameLst>
                                      </p:cBhvr>
                                      <p:tavLst>
                                        <p:tav tm="0">
                                          <p:val>
                                            <p:strVal val="4*#ppt_w"/>
                                          </p:val>
                                        </p:tav>
                                        <p:tav tm="100000">
                                          <p:val>
                                            <p:strVal val="#ppt_w"/>
                                          </p:val>
                                        </p:tav>
                                      </p:tavLst>
                                    </p:anim>
                                    <p:anim calcmode="lin" valueType="num">
                                      <p:cBhvr>
                                        <p:cTn id="34" dur="500" fill="hold"/>
                                        <p:tgtEl>
                                          <p:spTgt spid="57380"/>
                                        </p:tgtEl>
                                        <p:attrNameLst>
                                          <p:attrName>ppt_h</p:attrName>
                                        </p:attrNameLst>
                                      </p:cBhvr>
                                      <p:tavLst>
                                        <p:tav tm="0">
                                          <p:val>
                                            <p:strVal val="4*#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57381"/>
                                        </p:tgtEl>
                                        <p:attrNameLst>
                                          <p:attrName>style.visibility</p:attrName>
                                        </p:attrNameLst>
                                      </p:cBhvr>
                                      <p:to>
                                        <p:strVal val="visible"/>
                                      </p:to>
                                    </p:set>
                                    <p:animEffect transition="in" filter="dissolve">
                                      <p:cBhvr>
                                        <p:cTn id="39" dur="500"/>
                                        <p:tgtEl>
                                          <p:spTgt spid="57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80" grpId="0" autoUpdateAnimBg="0"/>
      <p:bldP spid="57381"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Freeform 4"/>
          <p:cNvSpPr>
            <a:spLocks/>
          </p:cNvSpPr>
          <p:nvPr/>
        </p:nvSpPr>
        <p:spPr bwMode="auto">
          <a:xfrm>
            <a:off x="3657600" y="1266825"/>
            <a:ext cx="266700" cy="2616200"/>
          </a:xfrm>
          <a:custGeom>
            <a:avLst/>
            <a:gdLst/>
            <a:ahLst/>
            <a:cxnLst>
              <a:cxn ang="0">
                <a:pos x="0" y="1648"/>
              </a:cxn>
              <a:cxn ang="0">
                <a:pos x="0" y="0"/>
              </a:cxn>
              <a:cxn ang="0">
                <a:pos x="168" y="0"/>
              </a:cxn>
            </a:cxnLst>
            <a:rect l="0" t="0" r="r" b="b"/>
            <a:pathLst>
              <a:path w="168" h="1648">
                <a:moveTo>
                  <a:pt x="0" y="1648"/>
                </a:moveTo>
                <a:lnTo>
                  <a:pt x="0" y="0"/>
                </a:lnTo>
                <a:lnTo>
                  <a:pt x="168" y="0"/>
                </a:lnTo>
              </a:path>
            </a:pathLst>
          </a:custGeom>
          <a:noFill/>
          <a:ln w="12700" cap="flat" cmpd="sng">
            <a:solidFill>
              <a:srgbClr val="FF0000"/>
            </a:solidFill>
            <a:prstDash val="dash"/>
            <a:round/>
            <a:headEnd type="none" w="med" len="med"/>
            <a:tailEnd type="triangle" w="med" len="med"/>
          </a:ln>
          <a:effectLst/>
        </p:spPr>
        <p:txBody>
          <a:bodyPr/>
          <a:lstStyle/>
          <a:p>
            <a:endParaRPr lang="zh-CN" altLang="en-US"/>
          </a:p>
        </p:txBody>
      </p:sp>
      <p:grpSp>
        <p:nvGrpSpPr>
          <p:cNvPr id="58373" name="Group 5"/>
          <p:cNvGrpSpPr>
            <a:grpSpLocks/>
          </p:cNvGrpSpPr>
          <p:nvPr/>
        </p:nvGrpSpPr>
        <p:grpSpPr bwMode="auto">
          <a:xfrm>
            <a:off x="3089275" y="333375"/>
            <a:ext cx="357188" cy="442913"/>
            <a:chOff x="151" y="177"/>
            <a:chExt cx="401" cy="459"/>
          </a:xfrm>
        </p:grpSpPr>
        <p:grpSp>
          <p:nvGrpSpPr>
            <p:cNvPr id="58374" name="Group 6"/>
            <p:cNvGrpSpPr>
              <a:grpSpLocks/>
            </p:cNvGrpSpPr>
            <p:nvPr/>
          </p:nvGrpSpPr>
          <p:grpSpPr bwMode="auto">
            <a:xfrm>
              <a:off x="165" y="207"/>
              <a:ext cx="302" cy="257"/>
              <a:chOff x="165" y="207"/>
              <a:chExt cx="302" cy="257"/>
            </a:xfrm>
          </p:grpSpPr>
          <p:sp>
            <p:nvSpPr>
              <p:cNvPr id="58375" name="Oval 7"/>
              <p:cNvSpPr>
                <a:spLocks noChangeArrowheads="1"/>
              </p:cNvSpPr>
              <p:nvPr/>
            </p:nvSpPr>
            <p:spPr bwMode="auto">
              <a:xfrm>
                <a:off x="165" y="314"/>
                <a:ext cx="185" cy="144"/>
              </a:xfrm>
              <a:prstGeom prst="ellipse">
                <a:avLst/>
              </a:prstGeom>
              <a:solidFill>
                <a:schemeClr val="bg1"/>
              </a:solidFill>
              <a:ln w="9525">
                <a:noFill/>
                <a:round/>
                <a:headEnd/>
                <a:tailEnd/>
              </a:ln>
              <a:effectLst/>
            </p:spPr>
            <p:txBody>
              <a:bodyPr wrap="none" anchor="ctr"/>
              <a:lstStyle/>
              <a:p>
                <a:endParaRPr lang="zh-CN" altLang="en-US"/>
              </a:p>
            </p:txBody>
          </p:sp>
          <p:sp>
            <p:nvSpPr>
              <p:cNvPr id="58376" name="Oval 8"/>
              <p:cNvSpPr>
                <a:spLocks noChangeArrowheads="1"/>
              </p:cNvSpPr>
              <p:nvPr/>
            </p:nvSpPr>
            <p:spPr bwMode="auto">
              <a:xfrm>
                <a:off x="189" y="207"/>
                <a:ext cx="133" cy="107"/>
              </a:xfrm>
              <a:prstGeom prst="ellipse">
                <a:avLst/>
              </a:prstGeom>
              <a:solidFill>
                <a:schemeClr val="bg1"/>
              </a:solidFill>
              <a:ln w="9525">
                <a:noFill/>
                <a:round/>
                <a:headEnd/>
                <a:tailEnd/>
              </a:ln>
              <a:effectLst/>
            </p:spPr>
            <p:txBody>
              <a:bodyPr wrap="none" anchor="ctr"/>
              <a:lstStyle/>
              <a:p>
                <a:endParaRPr lang="zh-CN" altLang="en-US"/>
              </a:p>
            </p:txBody>
          </p:sp>
          <p:sp>
            <p:nvSpPr>
              <p:cNvPr id="58377" name="Oval 9"/>
              <p:cNvSpPr>
                <a:spLocks noChangeArrowheads="1"/>
              </p:cNvSpPr>
              <p:nvPr/>
            </p:nvSpPr>
            <p:spPr bwMode="auto">
              <a:xfrm>
                <a:off x="334" y="225"/>
                <a:ext cx="133" cy="140"/>
              </a:xfrm>
              <a:prstGeom prst="ellipse">
                <a:avLst/>
              </a:prstGeom>
              <a:solidFill>
                <a:schemeClr val="bg1"/>
              </a:solidFill>
              <a:ln w="9525">
                <a:noFill/>
                <a:round/>
                <a:headEnd/>
                <a:tailEnd/>
              </a:ln>
              <a:effectLst/>
            </p:spPr>
            <p:txBody>
              <a:bodyPr wrap="none" anchor="ctr"/>
              <a:lstStyle/>
              <a:p>
                <a:endParaRPr lang="zh-CN" altLang="en-US"/>
              </a:p>
            </p:txBody>
          </p:sp>
          <p:sp>
            <p:nvSpPr>
              <p:cNvPr id="58378" name="Oval 10"/>
              <p:cNvSpPr>
                <a:spLocks noChangeArrowheads="1"/>
              </p:cNvSpPr>
              <p:nvPr/>
            </p:nvSpPr>
            <p:spPr bwMode="auto">
              <a:xfrm>
                <a:off x="297" y="324"/>
                <a:ext cx="133" cy="140"/>
              </a:xfrm>
              <a:prstGeom prst="ellipse">
                <a:avLst/>
              </a:prstGeom>
              <a:solidFill>
                <a:schemeClr val="bg1"/>
              </a:solidFill>
              <a:ln w="9525">
                <a:noFill/>
                <a:round/>
                <a:headEnd/>
                <a:tailEnd/>
              </a:ln>
              <a:effectLst/>
            </p:spPr>
            <p:txBody>
              <a:bodyPr wrap="none" anchor="ctr"/>
              <a:lstStyle/>
              <a:p>
                <a:endParaRPr lang="zh-CN" altLang="en-US"/>
              </a:p>
            </p:txBody>
          </p:sp>
        </p:grpSp>
        <p:pic>
          <p:nvPicPr>
            <p:cNvPr id="58379" name="Picture 1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51" y="177"/>
              <a:ext cx="401" cy="459"/>
            </a:xfrm>
            <a:prstGeom prst="rect">
              <a:avLst/>
            </a:prstGeom>
            <a:noFill/>
            <a:ln w="9525">
              <a:noFill/>
              <a:miter lim="800000"/>
              <a:headEnd/>
              <a:tailEnd/>
            </a:ln>
            <a:effectLst/>
          </p:spPr>
        </p:pic>
      </p:grpSp>
      <p:grpSp>
        <p:nvGrpSpPr>
          <p:cNvPr id="58381" name="Group 13"/>
          <p:cNvGrpSpPr>
            <a:grpSpLocks/>
          </p:cNvGrpSpPr>
          <p:nvPr/>
        </p:nvGrpSpPr>
        <p:grpSpPr bwMode="auto">
          <a:xfrm>
            <a:off x="4724400" y="1143000"/>
            <a:ext cx="4268788" cy="4657725"/>
            <a:chOff x="3072" y="720"/>
            <a:chExt cx="2676" cy="2934"/>
          </a:xfrm>
        </p:grpSpPr>
        <p:grpSp>
          <p:nvGrpSpPr>
            <p:cNvPr id="58382" name="Group 14"/>
            <p:cNvGrpSpPr>
              <a:grpSpLocks/>
            </p:cNvGrpSpPr>
            <p:nvPr/>
          </p:nvGrpSpPr>
          <p:grpSpPr bwMode="auto">
            <a:xfrm>
              <a:off x="3072" y="720"/>
              <a:ext cx="336" cy="2934"/>
              <a:chOff x="3989" y="368"/>
              <a:chExt cx="427" cy="3212"/>
            </a:xfrm>
          </p:grpSpPr>
          <p:sp>
            <p:nvSpPr>
              <p:cNvPr id="58383" name="Freeform 15"/>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384" name="Freeform 16"/>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385" name="Group 17"/>
            <p:cNvGrpSpPr>
              <a:grpSpLocks/>
            </p:cNvGrpSpPr>
            <p:nvPr/>
          </p:nvGrpSpPr>
          <p:grpSpPr bwMode="auto">
            <a:xfrm>
              <a:off x="3408" y="720"/>
              <a:ext cx="336" cy="2934"/>
              <a:chOff x="3989" y="368"/>
              <a:chExt cx="427" cy="3212"/>
            </a:xfrm>
          </p:grpSpPr>
          <p:sp>
            <p:nvSpPr>
              <p:cNvPr id="58386" name="Freeform 18"/>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387" name="Freeform 19"/>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388" name="Group 20"/>
            <p:cNvGrpSpPr>
              <a:grpSpLocks/>
            </p:cNvGrpSpPr>
            <p:nvPr/>
          </p:nvGrpSpPr>
          <p:grpSpPr bwMode="auto">
            <a:xfrm>
              <a:off x="3732" y="720"/>
              <a:ext cx="336" cy="2934"/>
              <a:chOff x="3989" y="368"/>
              <a:chExt cx="427" cy="3212"/>
            </a:xfrm>
          </p:grpSpPr>
          <p:sp>
            <p:nvSpPr>
              <p:cNvPr id="58389" name="Freeform 21"/>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390" name="Freeform 22"/>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391" name="Group 23"/>
            <p:cNvGrpSpPr>
              <a:grpSpLocks/>
            </p:cNvGrpSpPr>
            <p:nvPr/>
          </p:nvGrpSpPr>
          <p:grpSpPr bwMode="auto">
            <a:xfrm>
              <a:off x="4068" y="720"/>
              <a:ext cx="336" cy="2934"/>
              <a:chOff x="3989" y="368"/>
              <a:chExt cx="427" cy="3212"/>
            </a:xfrm>
          </p:grpSpPr>
          <p:sp>
            <p:nvSpPr>
              <p:cNvPr id="58392" name="Freeform 24"/>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393" name="Freeform 25"/>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394" name="Group 26"/>
            <p:cNvGrpSpPr>
              <a:grpSpLocks/>
            </p:cNvGrpSpPr>
            <p:nvPr/>
          </p:nvGrpSpPr>
          <p:grpSpPr bwMode="auto">
            <a:xfrm>
              <a:off x="4404" y="720"/>
              <a:ext cx="336" cy="2934"/>
              <a:chOff x="3989" y="368"/>
              <a:chExt cx="427" cy="3212"/>
            </a:xfrm>
          </p:grpSpPr>
          <p:sp>
            <p:nvSpPr>
              <p:cNvPr id="58395" name="Freeform 27"/>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396" name="Freeform 28"/>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397" name="Group 29"/>
            <p:cNvGrpSpPr>
              <a:grpSpLocks/>
            </p:cNvGrpSpPr>
            <p:nvPr/>
          </p:nvGrpSpPr>
          <p:grpSpPr bwMode="auto">
            <a:xfrm>
              <a:off x="4740" y="720"/>
              <a:ext cx="336" cy="2934"/>
              <a:chOff x="3989" y="368"/>
              <a:chExt cx="427" cy="3212"/>
            </a:xfrm>
          </p:grpSpPr>
          <p:sp>
            <p:nvSpPr>
              <p:cNvPr id="58398" name="Freeform 30"/>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399" name="Freeform 31"/>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00" name="Group 32"/>
            <p:cNvGrpSpPr>
              <a:grpSpLocks/>
            </p:cNvGrpSpPr>
            <p:nvPr/>
          </p:nvGrpSpPr>
          <p:grpSpPr bwMode="auto">
            <a:xfrm>
              <a:off x="5076" y="720"/>
              <a:ext cx="336" cy="2934"/>
              <a:chOff x="3989" y="368"/>
              <a:chExt cx="427" cy="3212"/>
            </a:xfrm>
          </p:grpSpPr>
          <p:sp>
            <p:nvSpPr>
              <p:cNvPr id="58401" name="Freeform 33"/>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02" name="Freeform 34"/>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03" name="Group 35"/>
            <p:cNvGrpSpPr>
              <a:grpSpLocks/>
            </p:cNvGrpSpPr>
            <p:nvPr/>
          </p:nvGrpSpPr>
          <p:grpSpPr bwMode="auto">
            <a:xfrm>
              <a:off x="5412" y="720"/>
              <a:ext cx="336" cy="2934"/>
              <a:chOff x="3989" y="368"/>
              <a:chExt cx="427" cy="3212"/>
            </a:xfrm>
          </p:grpSpPr>
          <p:sp>
            <p:nvSpPr>
              <p:cNvPr id="58404" name="Freeform 36"/>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05" name="Freeform 37"/>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sp>
        <p:nvSpPr>
          <p:cNvPr id="58406" name="AutoShape 38"/>
          <p:cNvSpPr>
            <a:spLocks noChangeArrowheads="1"/>
          </p:cNvSpPr>
          <p:nvPr/>
        </p:nvSpPr>
        <p:spPr bwMode="auto">
          <a:xfrm>
            <a:off x="257175" y="1747838"/>
            <a:ext cx="3238500" cy="4657725"/>
          </a:xfrm>
          <a:prstGeom prst="can">
            <a:avLst>
              <a:gd name="adj" fmla="val 40770"/>
            </a:avLst>
          </a:prstGeom>
          <a:solidFill>
            <a:srgbClr val="CCFFCC"/>
          </a:solidFill>
          <a:ln w="9525">
            <a:solidFill>
              <a:schemeClr val="tx1"/>
            </a:solidFill>
            <a:round/>
            <a:headEnd/>
            <a:tailEnd/>
          </a:ln>
        </p:spPr>
        <p:txBody>
          <a:bodyPr wrap="none" anchor="ctr"/>
          <a:lstStyle/>
          <a:p>
            <a:pPr algn="ctr"/>
            <a:endParaRPr kumimoji="1" lang="zh-CN" altLang="en-US" sz="2400" b="0">
              <a:latin typeface="华文新魏" pitchFamily="2" charset="-122"/>
              <a:ea typeface="华文新魏" pitchFamily="2" charset="-122"/>
            </a:endParaRPr>
          </a:p>
        </p:txBody>
      </p:sp>
      <p:grpSp>
        <p:nvGrpSpPr>
          <p:cNvPr id="58407" name="Group 39"/>
          <p:cNvGrpSpPr>
            <a:grpSpLocks/>
          </p:cNvGrpSpPr>
          <p:nvPr/>
        </p:nvGrpSpPr>
        <p:grpSpPr bwMode="auto">
          <a:xfrm>
            <a:off x="4029075" y="2233613"/>
            <a:ext cx="4267200" cy="4657725"/>
            <a:chOff x="2568" y="1386"/>
            <a:chExt cx="2688" cy="2934"/>
          </a:xfrm>
        </p:grpSpPr>
        <p:grpSp>
          <p:nvGrpSpPr>
            <p:cNvPr id="58408" name="Group 40"/>
            <p:cNvGrpSpPr>
              <a:grpSpLocks/>
            </p:cNvGrpSpPr>
            <p:nvPr/>
          </p:nvGrpSpPr>
          <p:grpSpPr bwMode="auto">
            <a:xfrm>
              <a:off x="2568" y="1386"/>
              <a:ext cx="336" cy="2934"/>
              <a:chOff x="1344" y="672"/>
              <a:chExt cx="418" cy="2710"/>
            </a:xfrm>
          </p:grpSpPr>
          <p:sp>
            <p:nvSpPr>
              <p:cNvPr id="58409" name="Freeform 41"/>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10" name="Freeform 42"/>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11" name="Group 43"/>
            <p:cNvGrpSpPr>
              <a:grpSpLocks/>
            </p:cNvGrpSpPr>
            <p:nvPr/>
          </p:nvGrpSpPr>
          <p:grpSpPr bwMode="auto">
            <a:xfrm>
              <a:off x="2904" y="1386"/>
              <a:ext cx="336" cy="2934"/>
              <a:chOff x="1344" y="672"/>
              <a:chExt cx="418" cy="2710"/>
            </a:xfrm>
          </p:grpSpPr>
          <p:sp>
            <p:nvSpPr>
              <p:cNvPr id="58412" name="Freeform 44"/>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13" name="Freeform 45"/>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14" name="Group 46"/>
            <p:cNvGrpSpPr>
              <a:grpSpLocks/>
            </p:cNvGrpSpPr>
            <p:nvPr/>
          </p:nvGrpSpPr>
          <p:grpSpPr bwMode="auto">
            <a:xfrm>
              <a:off x="3240" y="1386"/>
              <a:ext cx="336" cy="2934"/>
              <a:chOff x="1344" y="672"/>
              <a:chExt cx="418" cy="2710"/>
            </a:xfrm>
          </p:grpSpPr>
          <p:sp>
            <p:nvSpPr>
              <p:cNvPr id="58415" name="Freeform 47"/>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16" name="Freeform 48"/>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17" name="Group 49"/>
            <p:cNvGrpSpPr>
              <a:grpSpLocks/>
            </p:cNvGrpSpPr>
            <p:nvPr/>
          </p:nvGrpSpPr>
          <p:grpSpPr bwMode="auto">
            <a:xfrm>
              <a:off x="3576" y="1386"/>
              <a:ext cx="336" cy="2934"/>
              <a:chOff x="1344" y="672"/>
              <a:chExt cx="418" cy="2710"/>
            </a:xfrm>
          </p:grpSpPr>
          <p:sp>
            <p:nvSpPr>
              <p:cNvPr id="58418" name="Freeform 50"/>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19" name="Freeform 51"/>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20" name="Group 52"/>
            <p:cNvGrpSpPr>
              <a:grpSpLocks/>
            </p:cNvGrpSpPr>
            <p:nvPr/>
          </p:nvGrpSpPr>
          <p:grpSpPr bwMode="auto">
            <a:xfrm>
              <a:off x="4248" y="1386"/>
              <a:ext cx="336" cy="2934"/>
              <a:chOff x="1344" y="672"/>
              <a:chExt cx="418" cy="2710"/>
            </a:xfrm>
          </p:grpSpPr>
          <p:sp>
            <p:nvSpPr>
              <p:cNvPr id="58421" name="Freeform 53"/>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22" name="Freeform 54"/>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23" name="Group 55"/>
            <p:cNvGrpSpPr>
              <a:grpSpLocks/>
            </p:cNvGrpSpPr>
            <p:nvPr/>
          </p:nvGrpSpPr>
          <p:grpSpPr bwMode="auto">
            <a:xfrm>
              <a:off x="3912" y="1386"/>
              <a:ext cx="336" cy="2934"/>
              <a:chOff x="1344" y="672"/>
              <a:chExt cx="418" cy="2710"/>
            </a:xfrm>
          </p:grpSpPr>
          <p:sp>
            <p:nvSpPr>
              <p:cNvPr id="58424" name="Freeform 56"/>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25" name="Freeform 57"/>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26" name="Group 58"/>
            <p:cNvGrpSpPr>
              <a:grpSpLocks/>
            </p:cNvGrpSpPr>
            <p:nvPr/>
          </p:nvGrpSpPr>
          <p:grpSpPr bwMode="auto">
            <a:xfrm>
              <a:off x="4584" y="1386"/>
              <a:ext cx="336" cy="2934"/>
              <a:chOff x="1344" y="672"/>
              <a:chExt cx="418" cy="2710"/>
            </a:xfrm>
          </p:grpSpPr>
          <p:sp>
            <p:nvSpPr>
              <p:cNvPr id="58427" name="Freeform 59"/>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28" name="Freeform 60"/>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29" name="Group 61"/>
            <p:cNvGrpSpPr>
              <a:grpSpLocks/>
            </p:cNvGrpSpPr>
            <p:nvPr/>
          </p:nvGrpSpPr>
          <p:grpSpPr bwMode="auto">
            <a:xfrm>
              <a:off x="4920" y="1386"/>
              <a:ext cx="336" cy="2934"/>
              <a:chOff x="1344" y="672"/>
              <a:chExt cx="418" cy="2710"/>
            </a:xfrm>
          </p:grpSpPr>
          <p:sp>
            <p:nvSpPr>
              <p:cNvPr id="58430" name="Freeform 62"/>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31" name="Freeform 63"/>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grpSp>
        <p:nvGrpSpPr>
          <p:cNvPr id="58432" name="Group 64"/>
          <p:cNvGrpSpPr>
            <a:grpSpLocks/>
          </p:cNvGrpSpPr>
          <p:nvPr/>
        </p:nvGrpSpPr>
        <p:grpSpPr bwMode="auto">
          <a:xfrm>
            <a:off x="258763" y="2376488"/>
            <a:ext cx="3236912" cy="4057650"/>
            <a:chOff x="-2496" y="1200"/>
            <a:chExt cx="2039" cy="2556"/>
          </a:xfrm>
        </p:grpSpPr>
        <p:sp>
          <p:nvSpPr>
            <p:cNvPr id="58433" name="Freeform 65"/>
            <p:cNvSpPr>
              <a:spLocks/>
            </p:cNvSpPr>
            <p:nvPr/>
          </p:nvSpPr>
          <p:spPr bwMode="auto">
            <a:xfrm>
              <a:off x="-2496" y="1200"/>
              <a:ext cx="2039" cy="2556"/>
            </a:xfrm>
            <a:custGeom>
              <a:avLst/>
              <a:gdLst/>
              <a:ahLst/>
              <a:cxnLst>
                <a:cxn ang="0">
                  <a:pos x="0" y="0"/>
                </a:cxn>
                <a:cxn ang="0">
                  <a:pos x="2036" y="5"/>
                </a:cxn>
                <a:cxn ang="0">
                  <a:pos x="2039" y="2180"/>
                </a:cxn>
                <a:cxn ang="0">
                  <a:pos x="1968" y="2290"/>
                </a:cxn>
                <a:cxn ang="0">
                  <a:pos x="1841" y="2382"/>
                </a:cxn>
                <a:cxn ang="0">
                  <a:pos x="1714" y="2423"/>
                </a:cxn>
                <a:cxn ang="0">
                  <a:pos x="1619" y="2464"/>
                </a:cxn>
                <a:cxn ang="0">
                  <a:pos x="1516" y="2486"/>
                </a:cxn>
                <a:cxn ang="0">
                  <a:pos x="1365" y="2522"/>
                </a:cxn>
                <a:cxn ang="0">
                  <a:pos x="1203" y="2545"/>
                </a:cxn>
                <a:cxn ang="0">
                  <a:pos x="1030" y="2556"/>
                </a:cxn>
                <a:cxn ang="0">
                  <a:pos x="857" y="2556"/>
                </a:cxn>
                <a:cxn ang="0">
                  <a:pos x="710" y="2544"/>
                </a:cxn>
                <a:cxn ang="0">
                  <a:pos x="525" y="2509"/>
                </a:cxn>
                <a:cxn ang="0">
                  <a:pos x="387" y="2463"/>
                </a:cxn>
                <a:cxn ang="0">
                  <a:pos x="271" y="2394"/>
                </a:cxn>
                <a:cxn ang="0">
                  <a:pos x="167" y="2348"/>
                </a:cxn>
                <a:cxn ang="0">
                  <a:pos x="87" y="2278"/>
                </a:cxn>
                <a:cxn ang="0">
                  <a:pos x="1" y="2174"/>
                </a:cxn>
                <a:cxn ang="0">
                  <a:pos x="0" y="0"/>
                </a:cxn>
              </a:cxnLst>
              <a:rect l="0" t="0" r="r" b="b"/>
              <a:pathLst>
                <a:path w="2039" h="2556">
                  <a:moveTo>
                    <a:pt x="0" y="0"/>
                  </a:moveTo>
                  <a:lnTo>
                    <a:pt x="2036" y="5"/>
                  </a:lnTo>
                  <a:lnTo>
                    <a:pt x="2039" y="2180"/>
                  </a:lnTo>
                  <a:lnTo>
                    <a:pt x="1968" y="2290"/>
                  </a:lnTo>
                  <a:lnTo>
                    <a:pt x="1841" y="2382"/>
                  </a:lnTo>
                  <a:lnTo>
                    <a:pt x="1714" y="2423"/>
                  </a:lnTo>
                  <a:lnTo>
                    <a:pt x="1619" y="2464"/>
                  </a:lnTo>
                  <a:lnTo>
                    <a:pt x="1516" y="2486"/>
                  </a:lnTo>
                  <a:lnTo>
                    <a:pt x="1365" y="2522"/>
                  </a:lnTo>
                  <a:lnTo>
                    <a:pt x="1203" y="2545"/>
                  </a:lnTo>
                  <a:lnTo>
                    <a:pt x="1030" y="2556"/>
                  </a:lnTo>
                  <a:lnTo>
                    <a:pt x="857" y="2556"/>
                  </a:lnTo>
                  <a:lnTo>
                    <a:pt x="710" y="2544"/>
                  </a:lnTo>
                  <a:lnTo>
                    <a:pt x="525" y="2509"/>
                  </a:lnTo>
                  <a:lnTo>
                    <a:pt x="387" y="2463"/>
                  </a:lnTo>
                  <a:lnTo>
                    <a:pt x="271" y="2394"/>
                  </a:lnTo>
                  <a:lnTo>
                    <a:pt x="167" y="2348"/>
                  </a:lnTo>
                  <a:lnTo>
                    <a:pt x="87" y="2278"/>
                  </a:lnTo>
                  <a:lnTo>
                    <a:pt x="1" y="2174"/>
                  </a:lnTo>
                  <a:lnTo>
                    <a:pt x="0" y="0"/>
                  </a:lnTo>
                  <a:close/>
                </a:path>
              </a:pathLst>
            </a:custGeom>
            <a:solidFill>
              <a:srgbClr val="FF3399"/>
            </a:solidFill>
            <a:ln w="9525" cap="flat" cmpd="sng">
              <a:solidFill>
                <a:schemeClr val="tx2"/>
              </a:solidFill>
              <a:prstDash val="solid"/>
              <a:round/>
              <a:headEnd/>
              <a:tailEnd/>
            </a:ln>
            <a:effectLst/>
          </p:spPr>
          <p:txBody>
            <a:bodyPr wrap="none" anchor="ctr"/>
            <a:lstStyle/>
            <a:p>
              <a:endParaRPr lang="zh-CN" altLang="en-US"/>
            </a:p>
          </p:txBody>
        </p:sp>
        <p:sp>
          <p:nvSpPr>
            <p:cNvPr id="58434" name="Freeform 66"/>
            <p:cNvSpPr>
              <a:spLocks/>
            </p:cNvSpPr>
            <p:nvPr/>
          </p:nvSpPr>
          <p:spPr bwMode="auto">
            <a:xfrm>
              <a:off x="-2492" y="1200"/>
              <a:ext cx="2030" cy="429"/>
            </a:xfrm>
            <a:custGeom>
              <a:avLst/>
              <a:gdLst/>
              <a:ahLst/>
              <a:cxnLst>
                <a:cxn ang="0">
                  <a:pos x="0" y="0"/>
                </a:cxn>
                <a:cxn ang="0">
                  <a:pos x="2030" y="0"/>
                </a:cxn>
                <a:cxn ang="0">
                  <a:pos x="1962" y="159"/>
                </a:cxn>
                <a:cxn ang="0">
                  <a:pos x="1858" y="251"/>
                </a:cxn>
                <a:cxn ang="0">
                  <a:pos x="1708" y="321"/>
                </a:cxn>
                <a:cxn ang="0">
                  <a:pos x="1581" y="367"/>
                </a:cxn>
                <a:cxn ang="0">
                  <a:pos x="1350" y="406"/>
                </a:cxn>
                <a:cxn ang="0">
                  <a:pos x="1177" y="418"/>
                </a:cxn>
                <a:cxn ang="0">
                  <a:pos x="1027" y="429"/>
                </a:cxn>
                <a:cxn ang="0">
                  <a:pos x="889" y="429"/>
                </a:cxn>
                <a:cxn ang="0">
                  <a:pos x="739" y="418"/>
                </a:cxn>
                <a:cxn ang="0">
                  <a:pos x="508" y="378"/>
                </a:cxn>
                <a:cxn ang="0">
                  <a:pos x="254" y="286"/>
                </a:cxn>
                <a:cxn ang="0">
                  <a:pos x="92" y="180"/>
                </a:cxn>
                <a:cxn ang="0">
                  <a:pos x="57" y="127"/>
                </a:cxn>
                <a:cxn ang="0">
                  <a:pos x="23" y="69"/>
                </a:cxn>
                <a:cxn ang="0">
                  <a:pos x="0" y="0"/>
                </a:cxn>
              </a:cxnLst>
              <a:rect l="0" t="0" r="r" b="b"/>
              <a:pathLst>
                <a:path w="2030" h="429">
                  <a:moveTo>
                    <a:pt x="0" y="0"/>
                  </a:moveTo>
                  <a:lnTo>
                    <a:pt x="2030" y="0"/>
                  </a:lnTo>
                  <a:lnTo>
                    <a:pt x="1962" y="159"/>
                  </a:lnTo>
                  <a:lnTo>
                    <a:pt x="1858" y="251"/>
                  </a:lnTo>
                  <a:lnTo>
                    <a:pt x="1708" y="321"/>
                  </a:lnTo>
                  <a:lnTo>
                    <a:pt x="1581" y="367"/>
                  </a:lnTo>
                  <a:lnTo>
                    <a:pt x="1350" y="406"/>
                  </a:lnTo>
                  <a:lnTo>
                    <a:pt x="1177" y="418"/>
                  </a:lnTo>
                  <a:lnTo>
                    <a:pt x="1027" y="429"/>
                  </a:lnTo>
                  <a:lnTo>
                    <a:pt x="889" y="429"/>
                  </a:lnTo>
                  <a:lnTo>
                    <a:pt x="739" y="418"/>
                  </a:lnTo>
                  <a:lnTo>
                    <a:pt x="508" y="378"/>
                  </a:lnTo>
                  <a:lnTo>
                    <a:pt x="254" y="286"/>
                  </a:lnTo>
                  <a:lnTo>
                    <a:pt x="92" y="180"/>
                  </a:lnTo>
                  <a:lnTo>
                    <a:pt x="57" y="127"/>
                  </a:lnTo>
                  <a:lnTo>
                    <a:pt x="23" y="69"/>
                  </a:lnTo>
                  <a:lnTo>
                    <a:pt x="0" y="0"/>
                  </a:lnTo>
                  <a:close/>
                </a:path>
              </a:pathLst>
            </a:custGeom>
            <a:solidFill>
              <a:srgbClr val="FF3399"/>
            </a:solidFill>
            <a:ln w="9525" cap="flat" cmpd="sng">
              <a:solidFill>
                <a:schemeClr val="tx2"/>
              </a:solidFill>
              <a:prstDash val="solid"/>
              <a:round/>
              <a:headEnd/>
              <a:tailEnd/>
            </a:ln>
            <a:effectLst/>
          </p:spPr>
          <p:txBody>
            <a:bodyPr wrap="none" anchor="ctr"/>
            <a:lstStyle/>
            <a:p>
              <a:endParaRPr lang="zh-CN" altLang="en-US"/>
            </a:p>
          </p:txBody>
        </p:sp>
      </p:grpSp>
      <p:sp>
        <p:nvSpPr>
          <p:cNvPr id="58435" name="Freeform 67"/>
          <p:cNvSpPr>
            <a:spLocks/>
          </p:cNvSpPr>
          <p:nvPr/>
        </p:nvSpPr>
        <p:spPr bwMode="auto">
          <a:xfrm>
            <a:off x="271463" y="1728788"/>
            <a:ext cx="3224212" cy="647700"/>
          </a:xfrm>
          <a:custGeom>
            <a:avLst/>
            <a:gdLst/>
            <a:ahLst/>
            <a:cxnLst>
              <a:cxn ang="0">
                <a:pos x="0" y="427"/>
              </a:cxn>
              <a:cxn ang="0">
                <a:pos x="2031" y="427"/>
              </a:cxn>
              <a:cxn ang="0">
                <a:pos x="1973" y="288"/>
              </a:cxn>
              <a:cxn ang="0">
                <a:pos x="1857" y="196"/>
              </a:cxn>
              <a:cxn ang="0">
                <a:pos x="1768" y="146"/>
              </a:cxn>
              <a:cxn ang="0">
                <a:pos x="1653" y="100"/>
              </a:cxn>
              <a:cxn ang="0">
                <a:pos x="1514" y="54"/>
              </a:cxn>
              <a:cxn ang="0">
                <a:pos x="1361" y="23"/>
              </a:cxn>
              <a:cxn ang="0">
                <a:pos x="1188" y="11"/>
              </a:cxn>
              <a:cxn ang="0">
                <a:pos x="1038" y="0"/>
              </a:cxn>
              <a:cxn ang="0">
                <a:pos x="900" y="0"/>
              </a:cxn>
              <a:cxn ang="0">
                <a:pos x="795" y="3"/>
              </a:cxn>
              <a:cxn ang="0">
                <a:pos x="691" y="15"/>
              </a:cxn>
              <a:cxn ang="0">
                <a:pos x="553" y="38"/>
              </a:cxn>
              <a:cxn ang="0">
                <a:pos x="414" y="72"/>
              </a:cxn>
              <a:cxn ang="0">
                <a:pos x="310" y="118"/>
              </a:cxn>
              <a:cxn ang="0">
                <a:pos x="181" y="187"/>
              </a:cxn>
              <a:cxn ang="0">
                <a:pos x="126" y="245"/>
              </a:cxn>
              <a:cxn ang="0">
                <a:pos x="91" y="268"/>
              </a:cxn>
              <a:cxn ang="0">
                <a:pos x="57" y="315"/>
              </a:cxn>
              <a:cxn ang="0">
                <a:pos x="22" y="361"/>
              </a:cxn>
              <a:cxn ang="0">
                <a:pos x="0" y="427"/>
              </a:cxn>
            </a:cxnLst>
            <a:rect l="0" t="0" r="r" b="b"/>
            <a:pathLst>
              <a:path w="2031" h="427">
                <a:moveTo>
                  <a:pt x="0" y="427"/>
                </a:moveTo>
                <a:lnTo>
                  <a:pt x="2031" y="427"/>
                </a:lnTo>
                <a:lnTo>
                  <a:pt x="1973" y="288"/>
                </a:lnTo>
                <a:lnTo>
                  <a:pt x="1857" y="196"/>
                </a:lnTo>
                <a:lnTo>
                  <a:pt x="1768" y="146"/>
                </a:lnTo>
                <a:lnTo>
                  <a:pt x="1653" y="100"/>
                </a:lnTo>
                <a:lnTo>
                  <a:pt x="1514" y="54"/>
                </a:lnTo>
                <a:lnTo>
                  <a:pt x="1361" y="23"/>
                </a:lnTo>
                <a:lnTo>
                  <a:pt x="1188" y="11"/>
                </a:lnTo>
                <a:lnTo>
                  <a:pt x="1038" y="0"/>
                </a:lnTo>
                <a:lnTo>
                  <a:pt x="900" y="0"/>
                </a:lnTo>
                <a:lnTo>
                  <a:pt x="795" y="3"/>
                </a:lnTo>
                <a:lnTo>
                  <a:pt x="691" y="15"/>
                </a:lnTo>
                <a:lnTo>
                  <a:pt x="553" y="38"/>
                </a:lnTo>
                <a:lnTo>
                  <a:pt x="414" y="72"/>
                </a:lnTo>
                <a:lnTo>
                  <a:pt x="310" y="118"/>
                </a:lnTo>
                <a:lnTo>
                  <a:pt x="181" y="187"/>
                </a:lnTo>
                <a:lnTo>
                  <a:pt x="126" y="245"/>
                </a:lnTo>
                <a:lnTo>
                  <a:pt x="91" y="268"/>
                </a:lnTo>
                <a:lnTo>
                  <a:pt x="57" y="315"/>
                </a:lnTo>
                <a:lnTo>
                  <a:pt x="22" y="361"/>
                </a:lnTo>
                <a:lnTo>
                  <a:pt x="0" y="427"/>
                </a:lnTo>
                <a:close/>
              </a:path>
            </a:pathLst>
          </a:custGeom>
          <a:solidFill>
            <a:schemeClr val="accent1"/>
          </a:solidFill>
          <a:ln w="9525" cap="flat" cmpd="sng">
            <a:solidFill>
              <a:schemeClr val="tx2"/>
            </a:solidFill>
            <a:prstDash val="solid"/>
            <a:round/>
            <a:headEnd/>
            <a:tailEnd/>
          </a:ln>
          <a:effectLst/>
        </p:spPr>
        <p:txBody>
          <a:bodyPr wrap="none" anchor="ctr"/>
          <a:lstStyle/>
          <a:p>
            <a:endParaRPr lang="zh-CN" altLang="en-US"/>
          </a:p>
        </p:txBody>
      </p:sp>
      <p:grpSp>
        <p:nvGrpSpPr>
          <p:cNvPr id="58436" name="Group 68"/>
          <p:cNvGrpSpPr>
            <a:grpSpLocks/>
          </p:cNvGrpSpPr>
          <p:nvPr/>
        </p:nvGrpSpPr>
        <p:grpSpPr bwMode="auto">
          <a:xfrm>
            <a:off x="1876425" y="1728788"/>
            <a:ext cx="1588" cy="4657725"/>
            <a:chOff x="1787" y="1298"/>
            <a:chExt cx="1" cy="2934"/>
          </a:xfrm>
        </p:grpSpPr>
        <p:sp>
          <p:nvSpPr>
            <p:cNvPr id="58437" name="Line 69"/>
            <p:cNvSpPr>
              <a:spLocks noChangeShapeType="1"/>
            </p:cNvSpPr>
            <p:nvPr/>
          </p:nvSpPr>
          <p:spPr bwMode="auto">
            <a:xfrm>
              <a:off x="1787" y="1298"/>
              <a:ext cx="1" cy="822"/>
            </a:xfrm>
            <a:prstGeom prst="line">
              <a:avLst/>
            </a:prstGeom>
            <a:noFill/>
            <a:ln w="9525">
              <a:solidFill>
                <a:schemeClr val="tx1"/>
              </a:solidFill>
              <a:round/>
              <a:headEnd/>
              <a:tailEnd/>
            </a:ln>
          </p:spPr>
          <p:txBody>
            <a:bodyPr wrap="none" anchor="ctr"/>
            <a:lstStyle/>
            <a:p>
              <a:endParaRPr lang="zh-CN" altLang="en-US"/>
            </a:p>
          </p:txBody>
        </p:sp>
        <p:sp>
          <p:nvSpPr>
            <p:cNvPr id="58438" name="Line 70"/>
            <p:cNvSpPr>
              <a:spLocks noChangeShapeType="1"/>
            </p:cNvSpPr>
            <p:nvPr/>
          </p:nvSpPr>
          <p:spPr bwMode="auto">
            <a:xfrm>
              <a:off x="1788" y="2120"/>
              <a:ext cx="0" cy="2112"/>
            </a:xfrm>
            <a:prstGeom prst="line">
              <a:avLst/>
            </a:prstGeom>
            <a:noFill/>
            <a:ln w="9525">
              <a:solidFill>
                <a:schemeClr val="tx1"/>
              </a:solidFill>
              <a:round/>
              <a:headEnd/>
              <a:tailEnd/>
            </a:ln>
            <a:effectLst/>
          </p:spPr>
          <p:txBody>
            <a:bodyPr wrap="none" anchor="ctr"/>
            <a:lstStyle/>
            <a:p>
              <a:endParaRPr lang="zh-CN" altLang="en-US"/>
            </a:p>
          </p:txBody>
        </p:sp>
      </p:grpSp>
      <p:sp>
        <p:nvSpPr>
          <p:cNvPr id="58439" name="Line 71"/>
          <p:cNvSpPr>
            <a:spLocks noChangeShapeType="1"/>
          </p:cNvSpPr>
          <p:nvPr/>
        </p:nvSpPr>
        <p:spPr bwMode="auto">
          <a:xfrm>
            <a:off x="257175" y="2360613"/>
            <a:ext cx="3238500" cy="0"/>
          </a:xfrm>
          <a:prstGeom prst="line">
            <a:avLst/>
          </a:prstGeom>
          <a:noFill/>
          <a:ln w="9525">
            <a:solidFill>
              <a:schemeClr val="tx1"/>
            </a:solidFill>
            <a:round/>
            <a:headEnd/>
            <a:tailEnd/>
          </a:ln>
          <a:effectLst/>
        </p:spPr>
        <p:txBody>
          <a:bodyPr wrap="none" anchor="ctr"/>
          <a:lstStyle/>
          <a:p>
            <a:endParaRPr lang="zh-CN" altLang="en-US"/>
          </a:p>
        </p:txBody>
      </p:sp>
      <p:grpSp>
        <p:nvGrpSpPr>
          <p:cNvPr id="58440" name="Group 72"/>
          <p:cNvGrpSpPr>
            <a:grpSpLocks/>
          </p:cNvGrpSpPr>
          <p:nvPr/>
        </p:nvGrpSpPr>
        <p:grpSpPr bwMode="auto">
          <a:xfrm>
            <a:off x="466725" y="2112963"/>
            <a:ext cx="2874963" cy="3970337"/>
            <a:chOff x="2304" y="1392"/>
            <a:chExt cx="1811" cy="2501"/>
          </a:xfrm>
        </p:grpSpPr>
        <p:sp>
          <p:nvSpPr>
            <p:cNvPr id="58441" name="Line 73"/>
            <p:cNvSpPr>
              <a:spLocks noChangeShapeType="1"/>
            </p:cNvSpPr>
            <p:nvPr/>
          </p:nvSpPr>
          <p:spPr bwMode="auto">
            <a:xfrm rot="102027">
              <a:off x="2304" y="1392"/>
              <a:ext cx="1811" cy="342"/>
            </a:xfrm>
            <a:prstGeom prst="line">
              <a:avLst/>
            </a:prstGeom>
            <a:noFill/>
            <a:ln w="9525">
              <a:solidFill>
                <a:schemeClr val="tx1"/>
              </a:solidFill>
              <a:round/>
              <a:headEnd/>
              <a:tailEnd/>
            </a:ln>
            <a:effectLst/>
          </p:spPr>
          <p:txBody>
            <a:bodyPr wrap="none" anchor="ctr"/>
            <a:lstStyle/>
            <a:p>
              <a:endParaRPr lang="zh-CN" altLang="en-US"/>
            </a:p>
          </p:txBody>
        </p:sp>
        <p:sp>
          <p:nvSpPr>
            <p:cNvPr id="58442" name="Line 74"/>
            <p:cNvSpPr>
              <a:spLocks noChangeShapeType="1"/>
            </p:cNvSpPr>
            <p:nvPr/>
          </p:nvSpPr>
          <p:spPr bwMode="auto">
            <a:xfrm>
              <a:off x="4080" y="1776"/>
              <a:ext cx="1" cy="2117"/>
            </a:xfrm>
            <a:prstGeom prst="line">
              <a:avLst/>
            </a:prstGeom>
            <a:noFill/>
            <a:ln w="9525">
              <a:solidFill>
                <a:schemeClr val="tx1"/>
              </a:solidFill>
              <a:round/>
              <a:headEnd/>
              <a:tailEnd/>
            </a:ln>
            <a:effectLst/>
          </p:spPr>
          <p:txBody>
            <a:bodyPr wrap="none" anchor="ctr"/>
            <a:lstStyle/>
            <a:p>
              <a:endParaRPr lang="zh-CN" altLang="en-US"/>
            </a:p>
          </p:txBody>
        </p:sp>
      </p:grpSp>
      <p:grpSp>
        <p:nvGrpSpPr>
          <p:cNvPr id="58443" name="Group 75"/>
          <p:cNvGrpSpPr>
            <a:grpSpLocks/>
          </p:cNvGrpSpPr>
          <p:nvPr/>
        </p:nvGrpSpPr>
        <p:grpSpPr bwMode="auto">
          <a:xfrm>
            <a:off x="847725" y="1789113"/>
            <a:ext cx="1981200" cy="4476750"/>
            <a:chOff x="4368" y="1104"/>
            <a:chExt cx="1248" cy="2820"/>
          </a:xfrm>
        </p:grpSpPr>
        <p:sp>
          <p:nvSpPr>
            <p:cNvPr id="58444" name="Line 76"/>
            <p:cNvSpPr>
              <a:spLocks noChangeShapeType="1"/>
            </p:cNvSpPr>
            <p:nvPr/>
          </p:nvSpPr>
          <p:spPr bwMode="auto">
            <a:xfrm rot="358124" flipH="1">
              <a:off x="4416" y="1104"/>
              <a:ext cx="1200" cy="768"/>
            </a:xfrm>
            <a:prstGeom prst="line">
              <a:avLst/>
            </a:prstGeom>
            <a:noFill/>
            <a:ln w="9525">
              <a:solidFill>
                <a:schemeClr val="tx1"/>
              </a:solidFill>
              <a:round/>
              <a:headEnd/>
              <a:tailEnd/>
            </a:ln>
            <a:effectLst/>
          </p:spPr>
          <p:txBody>
            <a:bodyPr wrap="none" anchor="ctr"/>
            <a:lstStyle/>
            <a:p>
              <a:endParaRPr lang="zh-CN" altLang="en-US"/>
            </a:p>
          </p:txBody>
        </p:sp>
        <p:sp>
          <p:nvSpPr>
            <p:cNvPr id="58445" name="Line 77"/>
            <p:cNvSpPr>
              <a:spLocks noChangeShapeType="1"/>
            </p:cNvSpPr>
            <p:nvPr/>
          </p:nvSpPr>
          <p:spPr bwMode="auto">
            <a:xfrm>
              <a:off x="4368" y="1812"/>
              <a:ext cx="0" cy="2112"/>
            </a:xfrm>
            <a:prstGeom prst="line">
              <a:avLst/>
            </a:prstGeom>
            <a:noFill/>
            <a:ln w="9525">
              <a:solidFill>
                <a:schemeClr val="tx1"/>
              </a:solidFill>
              <a:round/>
              <a:headEnd/>
              <a:tailEnd/>
            </a:ln>
            <a:effectLst/>
          </p:spPr>
          <p:txBody>
            <a:bodyPr wrap="none" anchor="ctr"/>
            <a:lstStyle/>
            <a:p>
              <a:endParaRPr lang="zh-CN" altLang="en-US"/>
            </a:p>
          </p:txBody>
        </p:sp>
      </p:grpSp>
      <p:grpSp>
        <p:nvGrpSpPr>
          <p:cNvPr id="58446" name="Group 78"/>
          <p:cNvGrpSpPr>
            <a:grpSpLocks/>
          </p:cNvGrpSpPr>
          <p:nvPr/>
        </p:nvGrpSpPr>
        <p:grpSpPr bwMode="auto">
          <a:xfrm>
            <a:off x="1343025" y="1751013"/>
            <a:ext cx="990600" cy="4610100"/>
            <a:chOff x="3840" y="1152"/>
            <a:chExt cx="624" cy="2904"/>
          </a:xfrm>
        </p:grpSpPr>
        <p:sp>
          <p:nvSpPr>
            <p:cNvPr id="58447" name="Line 79"/>
            <p:cNvSpPr>
              <a:spLocks noChangeShapeType="1"/>
            </p:cNvSpPr>
            <p:nvPr/>
          </p:nvSpPr>
          <p:spPr bwMode="auto">
            <a:xfrm rot="354789" flipH="1">
              <a:off x="3888" y="1152"/>
              <a:ext cx="576" cy="816"/>
            </a:xfrm>
            <a:prstGeom prst="line">
              <a:avLst/>
            </a:prstGeom>
            <a:noFill/>
            <a:ln w="9525">
              <a:solidFill>
                <a:schemeClr val="tx1"/>
              </a:solidFill>
              <a:round/>
              <a:headEnd/>
              <a:tailEnd/>
            </a:ln>
            <a:effectLst/>
          </p:spPr>
          <p:txBody>
            <a:bodyPr wrap="none" anchor="ctr"/>
            <a:lstStyle/>
            <a:p>
              <a:endParaRPr lang="zh-CN" altLang="en-US"/>
            </a:p>
          </p:txBody>
        </p:sp>
        <p:sp>
          <p:nvSpPr>
            <p:cNvPr id="58448" name="Line 80"/>
            <p:cNvSpPr>
              <a:spLocks noChangeShapeType="1"/>
            </p:cNvSpPr>
            <p:nvPr/>
          </p:nvSpPr>
          <p:spPr bwMode="auto">
            <a:xfrm>
              <a:off x="3840" y="1944"/>
              <a:ext cx="0" cy="2112"/>
            </a:xfrm>
            <a:prstGeom prst="line">
              <a:avLst/>
            </a:prstGeom>
            <a:noFill/>
            <a:ln w="9525">
              <a:solidFill>
                <a:schemeClr val="tx1"/>
              </a:solidFill>
              <a:round/>
              <a:headEnd/>
              <a:tailEnd/>
            </a:ln>
            <a:effectLst/>
          </p:spPr>
          <p:txBody>
            <a:bodyPr wrap="none" anchor="ctr"/>
            <a:lstStyle/>
            <a:p>
              <a:endParaRPr lang="zh-CN" altLang="en-US"/>
            </a:p>
          </p:txBody>
        </p:sp>
      </p:grpSp>
      <p:grpSp>
        <p:nvGrpSpPr>
          <p:cNvPr id="58449" name="Group 81"/>
          <p:cNvGrpSpPr>
            <a:grpSpLocks/>
          </p:cNvGrpSpPr>
          <p:nvPr/>
        </p:nvGrpSpPr>
        <p:grpSpPr bwMode="auto">
          <a:xfrm>
            <a:off x="447675" y="1960563"/>
            <a:ext cx="2759075" cy="4064000"/>
            <a:chOff x="4224" y="1380"/>
            <a:chExt cx="1738" cy="2560"/>
          </a:xfrm>
        </p:grpSpPr>
        <p:sp>
          <p:nvSpPr>
            <p:cNvPr id="58450" name="Line 82"/>
            <p:cNvSpPr>
              <a:spLocks noChangeShapeType="1"/>
            </p:cNvSpPr>
            <p:nvPr/>
          </p:nvSpPr>
          <p:spPr bwMode="auto">
            <a:xfrm rot="248953" flipV="1">
              <a:off x="4236" y="1380"/>
              <a:ext cx="1726" cy="531"/>
            </a:xfrm>
            <a:prstGeom prst="line">
              <a:avLst/>
            </a:prstGeom>
            <a:noFill/>
            <a:ln w="9525">
              <a:solidFill>
                <a:schemeClr val="tx1"/>
              </a:solidFill>
              <a:round/>
              <a:headEnd/>
              <a:tailEnd/>
            </a:ln>
            <a:effectLst/>
          </p:spPr>
          <p:txBody>
            <a:bodyPr wrap="none" anchor="ctr"/>
            <a:lstStyle/>
            <a:p>
              <a:endParaRPr lang="zh-CN" altLang="en-US"/>
            </a:p>
          </p:txBody>
        </p:sp>
        <p:sp>
          <p:nvSpPr>
            <p:cNvPr id="58451" name="Line 83"/>
            <p:cNvSpPr>
              <a:spLocks noChangeShapeType="1"/>
            </p:cNvSpPr>
            <p:nvPr/>
          </p:nvSpPr>
          <p:spPr bwMode="auto">
            <a:xfrm>
              <a:off x="4224" y="1848"/>
              <a:ext cx="0" cy="2092"/>
            </a:xfrm>
            <a:prstGeom prst="line">
              <a:avLst/>
            </a:prstGeom>
            <a:noFill/>
            <a:ln w="9525">
              <a:solidFill>
                <a:schemeClr val="tx1"/>
              </a:solidFill>
              <a:round/>
              <a:headEnd/>
              <a:tailEnd/>
            </a:ln>
            <a:effectLst/>
          </p:spPr>
          <p:txBody>
            <a:bodyPr wrap="none" anchor="ctr"/>
            <a:lstStyle/>
            <a:p>
              <a:endParaRPr lang="zh-CN" altLang="en-US"/>
            </a:p>
          </p:txBody>
        </p:sp>
      </p:grpSp>
      <p:grpSp>
        <p:nvGrpSpPr>
          <p:cNvPr id="58452" name="Group 84"/>
          <p:cNvGrpSpPr>
            <a:grpSpLocks/>
          </p:cNvGrpSpPr>
          <p:nvPr/>
        </p:nvGrpSpPr>
        <p:grpSpPr bwMode="auto">
          <a:xfrm>
            <a:off x="1323975" y="1747838"/>
            <a:ext cx="1085850" cy="4651375"/>
            <a:chOff x="3696" y="528"/>
            <a:chExt cx="684" cy="2930"/>
          </a:xfrm>
        </p:grpSpPr>
        <p:sp>
          <p:nvSpPr>
            <p:cNvPr id="58453" name="Line 85"/>
            <p:cNvSpPr>
              <a:spLocks noChangeShapeType="1"/>
            </p:cNvSpPr>
            <p:nvPr/>
          </p:nvSpPr>
          <p:spPr bwMode="auto">
            <a:xfrm rot="-168139" flipH="1" flipV="1">
              <a:off x="3696" y="528"/>
              <a:ext cx="675" cy="816"/>
            </a:xfrm>
            <a:prstGeom prst="line">
              <a:avLst/>
            </a:prstGeom>
            <a:noFill/>
            <a:ln w="9525">
              <a:solidFill>
                <a:schemeClr val="tx1"/>
              </a:solidFill>
              <a:round/>
              <a:headEnd/>
              <a:tailEnd/>
            </a:ln>
            <a:effectLst/>
          </p:spPr>
          <p:txBody>
            <a:bodyPr wrap="none" anchor="ctr"/>
            <a:lstStyle/>
            <a:p>
              <a:endParaRPr lang="zh-CN" altLang="en-US"/>
            </a:p>
          </p:txBody>
        </p:sp>
        <p:sp>
          <p:nvSpPr>
            <p:cNvPr id="58454" name="Line 86"/>
            <p:cNvSpPr>
              <a:spLocks noChangeShapeType="1"/>
            </p:cNvSpPr>
            <p:nvPr/>
          </p:nvSpPr>
          <p:spPr bwMode="auto">
            <a:xfrm>
              <a:off x="4380" y="1332"/>
              <a:ext cx="0" cy="2126"/>
            </a:xfrm>
            <a:prstGeom prst="line">
              <a:avLst/>
            </a:prstGeom>
            <a:noFill/>
            <a:ln w="9525">
              <a:solidFill>
                <a:schemeClr val="tx1"/>
              </a:solidFill>
              <a:round/>
              <a:headEnd/>
              <a:tailEnd/>
            </a:ln>
            <a:effectLst/>
          </p:spPr>
          <p:txBody>
            <a:bodyPr wrap="none" anchor="ctr"/>
            <a:lstStyle/>
            <a:p>
              <a:endParaRPr lang="zh-CN" altLang="en-US"/>
            </a:p>
          </p:txBody>
        </p:sp>
      </p:grpSp>
      <p:grpSp>
        <p:nvGrpSpPr>
          <p:cNvPr id="58455" name="Group 87"/>
          <p:cNvGrpSpPr>
            <a:grpSpLocks/>
          </p:cNvGrpSpPr>
          <p:nvPr/>
        </p:nvGrpSpPr>
        <p:grpSpPr bwMode="auto">
          <a:xfrm>
            <a:off x="904875" y="1919288"/>
            <a:ext cx="2057400" cy="4324350"/>
            <a:chOff x="3564" y="720"/>
            <a:chExt cx="1296" cy="2724"/>
          </a:xfrm>
        </p:grpSpPr>
        <p:sp>
          <p:nvSpPr>
            <p:cNvPr id="58456" name="Line 88"/>
            <p:cNvSpPr>
              <a:spLocks noChangeShapeType="1"/>
            </p:cNvSpPr>
            <p:nvPr/>
          </p:nvSpPr>
          <p:spPr bwMode="auto">
            <a:xfrm rot="111123">
              <a:off x="3564" y="720"/>
              <a:ext cx="1296" cy="624"/>
            </a:xfrm>
            <a:prstGeom prst="line">
              <a:avLst/>
            </a:prstGeom>
            <a:noFill/>
            <a:ln w="9525">
              <a:solidFill>
                <a:schemeClr val="tx1"/>
              </a:solidFill>
              <a:round/>
              <a:headEnd/>
              <a:tailEnd/>
            </a:ln>
            <a:effectLst/>
          </p:spPr>
          <p:txBody>
            <a:bodyPr wrap="none" anchor="ctr"/>
            <a:lstStyle/>
            <a:p>
              <a:endParaRPr lang="zh-CN" altLang="en-US"/>
            </a:p>
          </p:txBody>
        </p:sp>
        <p:sp>
          <p:nvSpPr>
            <p:cNvPr id="58457" name="Line 89"/>
            <p:cNvSpPr>
              <a:spLocks noChangeShapeType="1"/>
            </p:cNvSpPr>
            <p:nvPr/>
          </p:nvSpPr>
          <p:spPr bwMode="auto">
            <a:xfrm>
              <a:off x="4836" y="1356"/>
              <a:ext cx="0" cy="2088"/>
            </a:xfrm>
            <a:prstGeom prst="line">
              <a:avLst/>
            </a:prstGeom>
            <a:noFill/>
            <a:ln w="9525">
              <a:solidFill>
                <a:schemeClr val="tx1"/>
              </a:solidFill>
              <a:round/>
              <a:headEnd/>
              <a:tailEnd/>
            </a:ln>
            <a:effectLst/>
          </p:spPr>
          <p:txBody>
            <a:bodyPr wrap="none" anchor="ctr"/>
            <a:lstStyle/>
            <a:p>
              <a:endParaRPr lang="zh-CN" altLang="en-US"/>
            </a:p>
          </p:txBody>
        </p:sp>
      </p:grpSp>
      <p:sp>
        <p:nvSpPr>
          <p:cNvPr id="58458" name="Rectangle 90"/>
          <p:cNvSpPr>
            <a:spLocks noChangeArrowheads="1"/>
          </p:cNvSpPr>
          <p:nvPr/>
        </p:nvSpPr>
        <p:spPr bwMode="auto">
          <a:xfrm>
            <a:off x="3886200" y="1143000"/>
            <a:ext cx="5257800" cy="5715000"/>
          </a:xfrm>
          <a:prstGeom prst="rect">
            <a:avLst/>
          </a:prstGeom>
          <a:solidFill>
            <a:srgbClr val="FFFFFF"/>
          </a:solidFill>
          <a:ln w="9525">
            <a:solidFill>
              <a:schemeClr val="bg1"/>
            </a:solidFill>
            <a:miter lim="800000"/>
            <a:headEnd/>
            <a:tailEnd/>
          </a:ln>
          <a:effectLst/>
        </p:spPr>
        <p:txBody>
          <a:bodyPr wrap="none" anchor="ctr"/>
          <a:lstStyle/>
          <a:p>
            <a:endParaRPr lang="zh-CN" altLang="en-US"/>
          </a:p>
        </p:txBody>
      </p:sp>
      <p:grpSp>
        <p:nvGrpSpPr>
          <p:cNvPr id="58459" name="Group 91"/>
          <p:cNvGrpSpPr>
            <a:grpSpLocks/>
          </p:cNvGrpSpPr>
          <p:nvPr/>
        </p:nvGrpSpPr>
        <p:grpSpPr bwMode="auto">
          <a:xfrm>
            <a:off x="4429125" y="1690688"/>
            <a:ext cx="4260850" cy="4657725"/>
            <a:chOff x="1608" y="408"/>
            <a:chExt cx="2676" cy="2934"/>
          </a:xfrm>
        </p:grpSpPr>
        <p:grpSp>
          <p:nvGrpSpPr>
            <p:cNvPr id="58460" name="Group 92"/>
            <p:cNvGrpSpPr>
              <a:grpSpLocks/>
            </p:cNvGrpSpPr>
            <p:nvPr/>
          </p:nvGrpSpPr>
          <p:grpSpPr bwMode="auto">
            <a:xfrm>
              <a:off x="1608" y="408"/>
              <a:ext cx="336" cy="2934"/>
              <a:chOff x="3989" y="368"/>
              <a:chExt cx="427" cy="3212"/>
            </a:xfrm>
          </p:grpSpPr>
          <p:sp>
            <p:nvSpPr>
              <p:cNvPr id="58461" name="Freeform 93"/>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62" name="Freeform 94"/>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63" name="Group 95"/>
            <p:cNvGrpSpPr>
              <a:grpSpLocks/>
            </p:cNvGrpSpPr>
            <p:nvPr/>
          </p:nvGrpSpPr>
          <p:grpSpPr bwMode="auto">
            <a:xfrm>
              <a:off x="1932" y="408"/>
              <a:ext cx="336" cy="2934"/>
              <a:chOff x="3989" y="368"/>
              <a:chExt cx="427" cy="3212"/>
            </a:xfrm>
          </p:grpSpPr>
          <p:sp>
            <p:nvSpPr>
              <p:cNvPr id="58464" name="Freeform 96"/>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65" name="Freeform 97"/>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66" name="Group 98"/>
            <p:cNvGrpSpPr>
              <a:grpSpLocks/>
            </p:cNvGrpSpPr>
            <p:nvPr/>
          </p:nvGrpSpPr>
          <p:grpSpPr bwMode="auto">
            <a:xfrm>
              <a:off x="2268" y="408"/>
              <a:ext cx="336" cy="2934"/>
              <a:chOff x="3989" y="368"/>
              <a:chExt cx="427" cy="3212"/>
            </a:xfrm>
          </p:grpSpPr>
          <p:sp>
            <p:nvSpPr>
              <p:cNvPr id="58467" name="Freeform 99"/>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68" name="Freeform 100"/>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69" name="Group 101"/>
            <p:cNvGrpSpPr>
              <a:grpSpLocks/>
            </p:cNvGrpSpPr>
            <p:nvPr/>
          </p:nvGrpSpPr>
          <p:grpSpPr bwMode="auto">
            <a:xfrm>
              <a:off x="2604" y="408"/>
              <a:ext cx="336" cy="2934"/>
              <a:chOff x="3989" y="368"/>
              <a:chExt cx="427" cy="3212"/>
            </a:xfrm>
          </p:grpSpPr>
          <p:sp>
            <p:nvSpPr>
              <p:cNvPr id="58470" name="Freeform 102"/>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71" name="Freeform 103"/>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72" name="Group 104"/>
            <p:cNvGrpSpPr>
              <a:grpSpLocks/>
            </p:cNvGrpSpPr>
            <p:nvPr/>
          </p:nvGrpSpPr>
          <p:grpSpPr bwMode="auto">
            <a:xfrm>
              <a:off x="2940" y="408"/>
              <a:ext cx="336" cy="2934"/>
              <a:chOff x="3989" y="368"/>
              <a:chExt cx="427" cy="3212"/>
            </a:xfrm>
          </p:grpSpPr>
          <p:sp>
            <p:nvSpPr>
              <p:cNvPr id="58473" name="Freeform 105"/>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74" name="Freeform 106"/>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75" name="Group 107"/>
            <p:cNvGrpSpPr>
              <a:grpSpLocks/>
            </p:cNvGrpSpPr>
            <p:nvPr/>
          </p:nvGrpSpPr>
          <p:grpSpPr bwMode="auto">
            <a:xfrm>
              <a:off x="3276" y="408"/>
              <a:ext cx="336" cy="2934"/>
              <a:chOff x="3989" y="368"/>
              <a:chExt cx="427" cy="3212"/>
            </a:xfrm>
          </p:grpSpPr>
          <p:sp>
            <p:nvSpPr>
              <p:cNvPr id="58476" name="Freeform 108"/>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77" name="Freeform 109"/>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78" name="Group 110"/>
            <p:cNvGrpSpPr>
              <a:grpSpLocks/>
            </p:cNvGrpSpPr>
            <p:nvPr/>
          </p:nvGrpSpPr>
          <p:grpSpPr bwMode="auto">
            <a:xfrm>
              <a:off x="3612" y="408"/>
              <a:ext cx="336" cy="2934"/>
              <a:chOff x="3989" y="368"/>
              <a:chExt cx="427" cy="3212"/>
            </a:xfrm>
          </p:grpSpPr>
          <p:sp>
            <p:nvSpPr>
              <p:cNvPr id="58479" name="Freeform 111"/>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80" name="Freeform 112"/>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81" name="Group 113"/>
            <p:cNvGrpSpPr>
              <a:grpSpLocks/>
            </p:cNvGrpSpPr>
            <p:nvPr/>
          </p:nvGrpSpPr>
          <p:grpSpPr bwMode="auto">
            <a:xfrm>
              <a:off x="3948" y="408"/>
              <a:ext cx="336" cy="2934"/>
              <a:chOff x="3989" y="368"/>
              <a:chExt cx="427" cy="3212"/>
            </a:xfrm>
          </p:grpSpPr>
          <p:sp>
            <p:nvSpPr>
              <p:cNvPr id="58482" name="Freeform 114"/>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83" name="Freeform 115"/>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grpSp>
        <p:nvGrpSpPr>
          <p:cNvPr id="58484" name="Group 116"/>
          <p:cNvGrpSpPr>
            <a:grpSpLocks/>
          </p:cNvGrpSpPr>
          <p:nvPr/>
        </p:nvGrpSpPr>
        <p:grpSpPr bwMode="auto">
          <a:xfrm>
            <a:off x="3879850" y="1728788"/>
            <a:ext cx="4268788" cy="4657725"/>
            <a:chOff x="2556" y="1026"/>
            <a:chExt cx="2689" cy="2934"/>
          </a:xfrm>
        </p:grpSpPr>
        <p:grpSp>
          <p:nvGrpSpPr>
            <p:cNvPr id="58485" name="Group 117"/>
            <p:cNvGrpSpPr>
              <a:grpSpLocks/>
            </p:cNvGrpSpPr>
            <p:nvPr/>
          </p:nvGrpSpPr>
          <p:grpSpPr bwMode="auto">
            <a:xfrm>
              <a:off x="2556" y="1026"/>
              <a:ext cx="338" cy="2934"/>
              <a:chOff x="1344" y="672"/>
              <a:chExt cx="418" cy="2710"/>
            </a:xfrm>
          </p:grpSpPr>
          <p:sp>
            <p:nvSpPr>
              <p:cNvPr id="58486" name="Freeform 118"/>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87" name="Freeform 119"/>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88" name="Group 120"/>
            <p:cNvGrpSpPr>
              <a:grpSpLocks/>
            </p:cNvGrpSpPr>
            <p:nvPr/>
          </p:nvGrpSpPr>
          <p:grpSpPr bwMode="auto">
            <a:xfrm>
              <a:off x="2894" y="1026"/>
              <a:ext cx="337" cy="2934"/>
              <a:chOff x="1344" y="672"/>
              <a:chExt cx="418" cy="2710"/>
            </a:xfrm>
          </p:grpSpPr>
          <p:sp>
            <p:nvSpPr>
              <p:cNvPr id="58489" name="Freeform 121"/>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90" name="Freeform 122"/>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91" name="Group 123"/>
            <p:cNvGrpSpPr>
              <a:grpSpLocks/>
            </p:cNvGrpSpPr>
            <p:nvPr/>
          </p:nvGrpSpPr>
          <p:grpSpPr bwMode="auto">
            <a:xfrm>
              <a:off x="3231" y="1026"/>
              <a:ext cx="338" cy="2934"/>
              <a:chOff x="1344" y="672"/>
              <a:chExt cx="418" cy="2710"/>
            </a:xfrm>
          </p:grpSpPr>
          <p:sp>
            <p:nvSpPr>
              <p:cNvPr id="58492" name="Freeform 124"/>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93" name="Freeform 125"/>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94" name="Group 126"/>
            <p:cNvGrpSpPr>
              <a:grpSpLocks/>
            </p:cNvGrpSpPr>
            <p:nvPr/>
          </p:nvGrpSpPr>
          <p:grpSpPr bwMode="auto">
            <a:xfrm>
              <a:off x="3557" y="1026"/>
              <a:ext cx="337" cy="2934"/>
              <a:chOff x="1344" y="672"/>
              <a:chExt cx="418" cy="2710"/>
            </a:xfrm>
          </p:grpSpPr>
          <p:sp>
            <p:nvSpPr>
              <p:cNvPr id="58495" name="Freeform 127"/>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96" name="Freeform 128"/>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497" name="Group 129"/>
            <p:cNvGrpSpPr>
              <a:grpSpLocks/>
            </p:cNvGrpSpPr>
            <p:nvPr/>
          </p:nvGrpSpPr>
          <p:grpSpPr bwMode="auto">
            <a:xfrm>
              <a:off x="4232" y="1026"/>
              <a:ext cx="338" cy="2934"/>
              <a:chOff x="1344" y="672"/>
              <a:chExt cx="418" cy="2710"/>
            </a:xfrm>
          </p:grpSpPr>
          <p:sp>
            <p:nvSpPr>
              <p:cNvPr id="58498" name="Freeform 130"/>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499" name="Freeform 131"/>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500" name="Group 132"/>
            <p:cNvGrpSpPr>
              <a:grpSpLocks/>
            </p:cNvGrpSpPr>
            <p:nvPr/>
          </p:nvGrpSpPr>
          <p:grpSpPr bwMode="auto">
            <a:xfrm>
              <a:off x="3894" y="1026"/>
              <a:ext cx="338" cy="2934"/>
              <a:chOff x="1344" y="672"/>
              <a:chExt cx="418" cy="2710"/>
            </a:xfrm>
          </p:grpSpPr>
          <p:sp>
            <p:nvSpPr>
              <p:cNvPr id="58501" name="Freeform 133"/>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502" name="Freeform 134"/>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503" name="Group 135"/>
            <p:cNvGrpSpPr>
              <a:grpSpLocks/>
            </p:cNvGrpSpPr>
            <p:nvPr/>
          </p:nvGrpSpPr>
          <p:grpSpPr bwMode="auto">
            <a:xfrm>
              <a:off x="4570" y="1026"/>
              <a:ext cx="337" cy="2934"/>
              <a:chOff x="1344" y="672"/>
              <a:chExt cx="418" cy="2710"/>
            </a:xfrm>
          </p:grpSpPr>
          <p:sp>
            <p:nvSpPr>
              <p:cNvPr id="58504" name="Freeform 136"/>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505" name="Freeform 137"/>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8506" name="Group 138"/>
            <p:cNvGrpSpPr>
              <a:grpSpLocks/>
            </p:cNvGrpSpPr>
            <p:nvPr/>
          </p:nvGrpSpPr>
          <p:grpSpPr bwMode="auto">
            <a:xfrm>
              <a:off x="4907" y="1026"/>
              <a:ext cx="338" cy="2934"/>
              <a:chOff x="1344" y="672"/>
              <a:chExt cx="418" cy="2710"/>
            </a:xfrm>
          </p:grpSpPr>
          <p:sp>
            <p:nvSpPr>
              <p:cNvPr id="58507" name="Freeform 139"/>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8508" name="Freeform 140"/>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sp>
        <p:nvSpPr>
          <p:cNvPr id="58509" name="AutoShape 141"/>
          <p:cNvSpPr>
            <a:spLocks noChangeArrowheads="1"/>
          </p:cNvSpPr>
          <p:nvPr/>
        </p:nvSpPr>
        <p:spPr bwMode="auto">
          <a:xfrm>
            <a:off x="3552825" y="3767138"/>
            <a:ext cx="304800" cy="457200"/>
          </a:xfrm>
          <a:prstGeom prst="rightArrow">
            <a:avLst>
              <a:gd name="adj1" fmla="val 50000"/>
              <a:gd name="adj2" fmla="val 25000"/>
            </a:avLst>
          </a:prstGeom>
          <a:solidFill>
            <a:srgbClr val="6699FF"/>
          </a:solidFill>
          <a:ln w="9525">
            <a:solidFill>
              <a:schemeClr val="tx1"/>
            </a:solidFill>
            <a:miter lim="800000"/>
            <a:headEnd/>
            <a:tailEnd/>
          </a:ln>
          <a:effectLst/>
        </p:spPr>
        <p:txBody>
          <a:bodyPr wrap="none" anchor="ctr"/>
          <a:lstStyle/>
          <a:p>
            <a:endParaRPr lang="zh-CN" altLang="en-US"/>
          </a:p>
        </p:txBody>
      </p:sp>
      <p:sp>
        <p:nvSpPr>
          <p:cNvPr id="58510" name="Text Box 142"/>
          <p:cNvSpPr txBox="1">
            <a:spLocks noChangeArrowheads="1"/>
          </p:cNvSpPr>
          <p:nvPr/>
        </p:nvSpPr>
        <p:spPr bwMode="auto">
          <a:xfrm>
            <a:off x="3897313" y="1096963"/>
            <a:ext cx="4895850" cy="366712"/>
          </a:xfrm>
          <a:prstGeom prst="rect">
            <a:avLst/>
          </a:prstGeom>
          <a:noFill/>
          <a:ln w="12700">
            <a:noFill/>
            <a:miter lim="800000"/>
            <a:headEnd/>
            <a:tailEnd/>
          </a:ln>
          <a:effectLst/>
        </p:spPr>
        <p:txBody>
          <a:bodyPr>
            <a:spAutoFit/>
          </a:bodyPr>
          <a:lstStyle/>
          <a:p>
            <a:pPr>
              <a:spcBef>
                <a:spcPct val="50000"/>
              </a:spcBef>
            </a:pPr>
            <a:r>
              <a:rPr lang="zh-CN" altLang="en-US" b="0">
                <a:solidFill>
                  <a:srgbClr val="0000FF"/>
                </a:solidFill>
                <a:latin typeface="华文新魏" pitchFamily="2" charset="-122"/>
                <a:ea typeface="华文新魏" pitchFamily="2" charset="-122"/>
              </a:rPr>
              <a:t>把圆柱等分</a:t>
            </a:r>
            <a:r>
              <a:rPr lang="en-US" altLang="zh-CN" b="0">
                <a:solidFill>
                  <a:srgbClr val="0000FF"/>
                </a:solidFill>
                <a:latin typeface="华文新魏" pitchFamily="2" charset="-122"/>
                <a:ea typeface="华文新魏" pitchFamily="2" charset="-122"/>
              </a:rPr>
              <a:t>16</a:t>
            </a:r>
            <a:r>
              <a:rPr lang="zh-CN" altLang="en-US" b="0">
                <a:solidFill>
                  <a:srgbClr val="0000FF"/>
                </a:solidFill>
                <a:latin typeface="华文新魏" pitchFamily="2" charset="-122"/>
                <a:ea typeface="华文新魏" pitchFamily="2" charset="-122"/>
              </a:rPr>
              <a:t>等份拼成一个近似的长方体</a:t>
            </a:r>
          </a:p>
        </p:txBody>
      </p:sp>
      <p:sp>
        <p:nvSpPr>
          <p:cNvPr id="58511" name="Text Box 143"/>
          <p:cNvSpPr txBox="1">
            <a:spLocks noChangeArrowheads="1"/>
          </p:cNvSpPr>
          <p:nvPr/>
        </p:nvSpPr>
        <p:spPr bwMode="auto">
          <a:xfrm>
            <a:off x="3652838" y="6456363"/>
            <a:ext cx="4895850" cy="366712"/>
          </a:xfrm>
          <a:prstGeom prst="rect">
            <a:avLst/>
          </a:prstGeom>
          <a:noFill/>
          <a:ln w="12700">
            <a:noFill/>
            <a:miter lim="800000"/>
            <a:headEnd/>
            <a:tailEnd/>
          </a:ln>
          <a:effectLst/>
        </p:spPr>
        <p:txBody>
          <a:bodyPr>
            <a:spAutoFit/>
          </a:bodyPr>
          <a:lstStyle/>
          <a:p>
            <a:pPr algn="ctr">
              <a:spcBef>
                <a:spcPct val="50000"/>
              </a:spcBef>
            </a:pPr>
            <a:r>
              <a:rPr lang="zh-CN" altLang="en-US" b="0">
                <a:solidFill>
                  <a:srgbClr val="0000FF"/>
                </a:solidFill>
                <a:latin typeface="华文新魏" pitchFamily="2" charset="-122"/>
                <a:ea typeface="华文新魏" pitchFamily="2" charset="-122"/>
              </a:rPr>
              <a:t>等分的份数越多，就越接近一个长方体。</a:t>
            </a:r>
          </a:p>
        </p:txBody>
      </p:sp>
      <p:sp>
        <p:nvSpPr>
          <p:cNvPr id="141" name="同侧圆角矩形 140"/>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142"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8406"/>
                                        </p:tgtEl>
                                        <p:attrNameLst>
                                          <p:attrName>style.visibility</p:attrName>
                                        </p:attrNameLst>
                                      </p:cBhvr>
                                      <p:to>
                                        <p:strVal val="visible"/>
                                      </p:to>
                                    </p:set>
                                    <p:anim calcmode="lin" valueType="num">
                                      <p:cBhvr>
                                        <p:cTn id="7" dur="500" fill="hold"/>
                                        <p:tgtEl>
                                          <p:spTgt spid="58406"/>
                                        </p:tgtEl>
                                        <p:attrNameLst>
                                          <p:attrName>ppt_w</p:attrName>
                                        </p:attrNameLst>
                                      </p:cBhvr>
                                      <p:tavLst>
                                        <p:tav tm="0">
                                          <p:val>
                                            <p:fltVal val="0"/>
                                          </p:val>
                                        </p:tav>
                                        <p:tav tm="100000">
                                          <p:val>
                                            <p:strVal val="#ppt_w"/>
                                          </p:val>
                                        </p:tav>
                                      </p:tavLst>
                                    </p:anim>
                                    <p:anim calcmode="lin" valueType="num">
                                      <p:cBhvr>
                                        <p:cTn id="8" dur="500" fill="hold"/>
                                        <p:tgtEl>
                                          <p:spTgt spid="58406"/>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58436"/>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3" name="PROJCTOR.WAV"/>
                                        </p:tgtEl>
                                      </p:cMediaNode>
                                    </p:audio>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499"/>
                                          </p:stCondLst>
                                        </p:cTn>
                                        <p:tgtEl>
                                          <p:spTgt spid="58452"/>
                                        </p:tgtEl>
                                        <p:attrNameLst>
                                          <p:attrName>style.visibility</p:attrName>
                                        </p:attrNameLst>
                                      </p:cBhvr>
                                      <p:to>
                                        <p:strVal val="visible"/>
                                      </p:to>
                                    </p:set>
                                  </p:childTnLst>
                                  <p:subTnLst>
                                    <p:audio>
                                      <p:cMediaNode>
                                        <p:cTn display="0" masterRel="sameClick">
                                          <p:stCondLst>
                                            <p:cond evt="begin" delay="0">
                                              <p:tn val="15"/>
                                            </p:cond>
                                          </p:stCondLst>
                                          <p:endCondLst>
                                            <p:cond evt="onStopAudio" delay="0">
                                              <p:tgtEl>
                                                <p:sldTgt/>
                                              </p:tgtEl>
                                            </p:cond>
                                          </p:endCondLst>
                                        </p:cTn>
                                        <p:tgtEl>
                                          <p:sndTgt r:embed="rId3" name="PROJCTOR.WAV"/>
                                        </p:tgtEl>
                                      </p:cMediaNode>
                                    </p:audio>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58455"/>
                                        </p:tgtEl>
                                        <p:attrNameLst>
                                          <p:attrName>style.visibility</p:attrName>
                                        </p:attrNameLst>
                                      </p:cBhvr>
                                      <p:to>
                                        <p:strVal val="visible"/>
                                      </p:to>
                                    </p:set>
                                  </p:childTnLst>
                                  <p:subTnLst>
                                    <p:audio>
                                      <p:cMediaNode>
                                        <p:cTn display="0" masterRel="sameClick">
                                          <p:stCondLst>
                                            <p:cond evt="begin" delay="0">
                                              <p:tn val="19"/>
                                            </p:cond>
                                          </p:stCondLst>
                                          <p:endCondLst>
                                            <p:cond evt="onStopAudio" delay="0">
                                              <p:tgtEl>
                                                <p:sldTgt/>
                                              </p:tgtEl>
                                            </p:cond>
                                          </p:endCondLst>
                                        </p:cTn>
                                        <p:tgtEl>
                                          <p:sndTgt r:embed="rId3" name="PROJCTOR.WAV"/>
                                        </p:tgtEl>
                                      </p:cMediaNode>
                                    </p:audio>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499"/>
                                          </p:stCondLst>
                                        </p:cTn>
                                        <p:tgtEl>
                                          <p:spTgt spid="58440"/>
                                        </p:tgtEl>
                                        <p:attrNameLst>
                                          <p:attrName>style.visibility</p:attrName>
                                        </p:attrNameLst>
                                      </p:cBhvr>
                                      <p:to>
                                        <p:strVal val="visible"/>
                                      </p:to>
                                    </p:set>
                                  </p:childTnLst>
                                  <p:subTnLst>
                                    <p:audio>
                                      <p:cMediaNode>
                                        <p:cTn display="0" masterRel="sameClick">
                                          <p:stCondLst>
                                            <p:cond evt="begin" delay="0">
                                              <p:tn val="23"/>
                                            </p:cond>
                                          </p:stCondLst>
                                          <p:endCondLst>
                                            <p:cond evt="onStopAudio" delay="0">
                                              <p:tgtEl>
                                                <p:sldTgt/>
                                              </p:tgtEl>
                                            </p:cond>
                                          </p:endCondLst>
                                        </p:cTn>
                                        <p:tgtEl>
                                          <p:sndTgt r:embed="rId3" name="PROJCTOR.WAV"/>
                                        </p:tgtEl>
                                      </p:cMediaNode>
                                    </p:audio>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58439"/>
                                        </p:tgtEl>
                                        <p:attrNameLst>
                                          <p:attrName>style.visibility</p:attrName>
                                        </p:attrNameLst>
                                      </p:cBhvr>
                                      <p:to>
                                        <p:strVal val="visible"/>
                                      </p:to>
                                    </p:set>
                                  </p:childTnLst>
                                  <p:subTnLst>
                                    <p:audio>
                                      <p:cMediaNode>
                                        <p:cTn display="0" masterRel="sameClick">
                                          <p:stCondLst>
                                            <p:cond evt="begin" delay="0">
                                              <p:tn val="27"/>
                                            </p:cond>
                                          </p:stCondLst>
                                          <p:endCondLst>
                                            <p:cond evt="onStopAudio" delay="0">
                                              <p:tgtEl>
                                                <p:sldTgt/>
                                              </p:tgtEl>
                                            </p:cond>
                                          </p:endCondLst>
                                        </p:cTn>
                                        <p:tgtEl>
                                          <p:sndTgt r:embed="rId3" name="PROJCTOR.WAV"/>
                                        </p:tgtEl>
                                      </p:cMediaNode>
                                    </p:audio>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499"/>
                                          </p:stCondLst>
                                        </p:cTn>
                                        <p:tgtEl>
                                          <p:spTgt spid="58449"/>
                                        </p:tgtEl>
                                        <p:attrNameLst>
                                          <p:attrName>style.visibility</p:attrName>
                                        </p:attrNameLst>
                                      </p:cBhvr>
                                      <p:to>
                                        <p:strVal val="visible"/>
                                      </p:to>
                                    </p:set>
                                  </p:childTnLst>
                                  <p:subTnLst>
                                    <p:audio>
                                      <p:cMediaNode>
                                        <p:cTn display="0" masterRel="sameClick">
                                          <p:stCondLst>
                                            <p:cond evt="begin" delay="0">
                                              <p:tn val="31"/>
                                            </p:cond>
                                          </p:stCondLst>
                                          <p:endCondLst>
                                            <p:cond evt="onStopAudio" delay="0">
                                              <p:tgtEl>
                                                <p:sldTgt/>
                                              </p:tgtEl>
                                            </p:cond>
                                          </p:endCondLst>
                                        </p:cTn>
                                        <p:tgtEl>
                                          <p:sndTgt r:embed="rId3" name="PROJCTOR.WAV"/>
                                        </p:tgtEl>
                                      </p:cMediaNode>
                                    </p:audio>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499"/>
                                          </p:stCondLst>
                                        </p:cTn>
                                        <p:tgtEl>
                                          <p:spTgt spid="58443"/>
                                        </p:tgtEl>
                                        <p:attrNameLst>
                                          <p:attrName>style.visibility</p:attrName>
                                        </p:attrNameLst>
                                      </p:cBhvr>
                                      <p:to>
                                        <p:strVal val="visible"/>
                                      </p:to>
                                    </p:set>
                                  </p:childTnLst>
                                  <p:subTnLst>
                                    <p:audio>
                                      <p:cMediaNode>
                                        <p:cTn display="0" masterRel="sameClick">
                                          <p:stCondLst>
                                            <p:cond evt="begin" delay="0">
                                              <p:tn val="35"/>
                                            </p:cond>
                                          </p:stCondLst>
                                          <p:endCondLst>
                                            <p:cond evt="onStopAudio" delay="0">
                                              <p:tgtEl>
                                                <p:sldTgt/>
                                              </p:tgtEl>
                                            </p:cond>
                                          </p:endCondLst>
                                        </p:cTn>
                                        <p:tgtEl>
                                          <p:sndTgt r:embed="rId3" name="PROJCTOR.WAV"/>
                                        </p:tgtEl>
                                      </p:cMediaNode>
                                    </p:audio>
                                  </p:sub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499"/>
                                          </p:stCondLst>
                                        </p:cTn>
                                        <p:tgtEl>
                                          <p:spTgt spid="58446"/>
                                        </p:tgtEl>
                                        <p:attrNameLst>
                                          <p:attrName>style.visibility</p:attrName>
                                        </p:attrNameLst>
                                      </p:cBhvr>
                                      <p:to>
                                        <p:strVal val="visible"/>
                                      </p:to>
                                    </p:set>
                                  </p:childTnLst>
                                  <p:subTnLst>
                                    <p:audio>
                                      <p:cMediaNode>
                                        <p:cTn display="0" masterRel="sameClick">
                                          <p:stCondLst>
                                            <p:cond evt="begin" delay="0">
                                              <p:tn val="39"/>
                                            </p:cond>
                                          </p:stCondLst>
                                          <p:endCondLst>
                                            <p:cond evt="onStopAudio" delay="0">
                                              <p:tgtEl>
                                                <p:sldTgt/>
                                              </p:tgtEl>
                                            </p:cond>
                                          </p:endCondLst>
                                        </p:cTn>
                                        <p:tgtEl>
                                          <p:sndTgt r:embed="rId3" name="PROJCTOR.WAV"/>
                                        </p:tgtEl>
                                      </p:cMediaNode>
                                    </p:audio>
                                  </p:sub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58435"/>
                                        </p:tgtEl>
                                        <p:attrNameLst>
                                          <p:attrName>style.visibility</p:attrName>
                                        </p:attrNameLst>
                                      </p:cBhvr>
                                      <p:to>
                                        <p:strVal val="visible"/>
                                      </p:to>
                                    </p:set>
                                    <p:animEffect transition="in" filter="dissolve">
                                      <p:cBhvr>
                                        <p:cTn id="45" dur="500"/>
                                        <p:tgtEl>
                                          <p:spTgt spid="58435"/>
                                        </p:tgtEl>
                                      </p:cBhvr>
                                    </p:animEffect>
                                  </p:childTnLst>
                                  <p:subTnLst>
                                    <p:animClr clrSpc="rgb" dir="cw">
                                      <p:cBhvr override="childStyle">
                                        <p:cTn dur="1" fill="hold" display="0" masterRel="nextClick" afterEffect="1"/>
                                        <p:tgtEl>
                                          <p:spTgt spid="58435"/>
                                        </p:tgtEl>
                                        <p:attrNameLst>
                                          <p:attrName>ppt_c</p:attrName>
                                        </p:attrNameLst>
                                      </p:cBhvr>
                                      <p:to>
                                        <a:srgbClr val="CCFFFF"/>
                                      </p:to>
                                    </p:animClr>
                                    <p:audio>
                                      <p:cMediaNode>
                                        <p:cTn display="0" masterRel="sameClick">
                                          <p:stCondLst>
                                            <p:cond evt="begin" delay="0">
                                              <p:tn val="43"/>
                                            </p:cond>
                                          </p:stCondLst>
                                          <p:endCondLst>
                                            <p:cond evt="onStopAudio" delay="0">
                                              <p:tgtEl>
                                                <p:sldTgt/>
                                              </p:tgtEl>
                                            </p:cond>
                                          </p:endCondLst>
                                        </p:cTn>
                                        <p:tgtEl>
                                          <p:sndTgt r:embed="rId4" name="CHIMES.WAV"/>
                                        </p:tgtEl>
                                      </p:cMediaNode>
                                    </p:audio>
                                  </p:sub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499"/>
                                          </p:stCondLst>
                                        </p:cTn>
                                        <p:tgtEl>
                                          <p:spTgt spid="58509"/>
                                        </p:tgtEl>
                                        <p:attrNameLst>
                                          <p:attrName>style.visibility</p:attrName>
                                        </p:attrNameLst>
                                      </p:cBhvr>
                                      <p:to>
                                        <p:strVal val="visible"/>
                                      </p:to>
                                    </p:set>
                                  </p:childTnLst>
                                  <p:subTnLst>
                                    <p:audio>
                                      <p:cMediaNode>
                                        <p:cTn display="0" masterRel="sameClick">
                                          <p:stCondLst>
                                            <p:cond evt="begin" delay="0">
                                              <p:tn val="48"/>
                                            </p:cond>
                                          </p:stCondLst>
                                          <p:endCondLst>
                                            <p:cond evt="onStopAudio" delay="0">
                                              <p:tgtEl>
                                                <p:sldTgt/>
                                              </p:tgtEl>
                                            </p:cond>
                                          </p:endCondLst>
                                        </p:cTn>
                                        <p:tgtEl>
                                          <p:sndTgt r:embed="rId4" name="CHIMES.WAV"/>
                                        </p:tgtEl>
                                      </p:cMediaNode>
                                    </p:audio>
                                  </p:sub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58372"/>
                                        </p:tgtEl>
                                        <p:attrNameLst>
                                          <p:attrName>style.visibility</p:attrName>
                                        </p:attrNameLst>
                                      </p:cBhvr>
                                      <p:to>
                                        <p:strVal val="visible"/>
                                      </p:to>
                                    </p:set>
                                    <p:animEffect transition="in" filter="wipe(down)">
                                      <p:cBhvr>
                                        <p:cTn id="54" dur="500"/>
                                        <p:tgtEl>
                                          <p:spTgt spid="58372"/>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58510"/>
                                        </p:tgtEl>
                                        <p:attrNameLst>
                                          <p:attrName>style.visibility</p:attrName>
                                        </p:attrNameLst>
                                      </p:cBhvr>
                                      <p:to>
                                        <p:strVal val="visible"/>
                                      </p:to>
                                    </p:set>
                                    <p:animEffect transition="in" filter="fade">
                                      <p:cBhvr>
                                        <p:cTn id="58" dur="500"/>
                                        <p:tgtEl>
                                          <p:spTgt spid="58510"/>
                                        </p:tgtEl>
                                      </p:cBhvr>
                                    </p:animEffect>
                                  </p:childTnLst>
                                </p:cTn>
                              </p:par>
                            </p:childTnLst>
                          </p:cTn>
                        </p:par>
                      </p:childTnLst>
                    </p:cTn>
                  </p:par>
                  <p:par>
                    <p:cTn id="59" fill="hold">
                      <p:stCondLst>
                        <p:cond delay="indefinite"/>
                      </p:stCondLst>
                      <p:childTnLst>
                        <p:par>
                          <p:cTn id="60" fill="hold">
                            <p:stCondLst>
                              <p:cond delay="0"/>
                            </p:stCondLst>
                            <p:childTnLst>
                              <p:par>
                                <p:cTn id="61" presetID="17" presetClass="entr" presetSubtype="8" fill="hold" nodeType="clickEffect">
                                  <p:stCondLst>
                                    <p:cond delay="0"/>
                                  </p:stCondLst>
                                  <p:childTnLst>
                                    <p:set>
                                      <p:cBhvr>
                                        <p:cTn id="62" dur="1" fill="hold">
                                          <p:stCondLst>
                                            <p:cond delay="0"/>
                                          </p:stCondLst>
                                        </p:cTn>
                                        <p:tgtEl>
                                          <p:spTgt spid="58381"/>
                                        </p:tgtEl>
                                        <p:attrNameLst>
                                          <p:attrName>style.visibility</p:attrName>
                                        </p:attrNameLst>
                                      </p:cBhvr>
                                      <p:to>
                                        <p:strVal val="visible"/>
                                      </p:to>
                                    </p:set>
                                    <p:anim calcmode="lin" valueType="num">
                                      <p:cBhvr>
                                        <p:cTn id="63" dur="500" fill="hold"/>
                                        <p:tgtEl>
                                          <p:spTgt spid="58381"/>
                                        </p:tgtEl>
                                        <p:attrNameLst>
                                          <p:attrName>ppt_x</p:attrName>
                                        </p:attrNameLst>
                                      </p:cBhvr>
                                      <p:tavLst>
                                        <p:tav tm="0">
                                          <p:val>
                                            <p:strVal val="#ppt_x-#ppt_w/2"/>
                                          </p:val>
                                        </p:tav>
                                        <p:tav tm="100000">
                                          <p:val>
                                            <p:strVal val="#ppt_x"/>
                                          </p:val>
                                        </p:tav>
                                      </p:tavLst>
                                    </p:anim>
                                    <p:anim calcmode="lin" valueType="num">
                                      <p:cBhvr>
                                        <p:cTn id="64" dur="500" fill="hold"/>
                                        <p:tgtEl>
                                          <p:spTgt spid="58381"/>
                                        </p:tgtEl>
                                        <p:attrNameLst>
                                          <p:attrName>ppt_y</p:attrName>
                                        </p:attrNameLst>
                                      </p:cBhvr>
                                      <p:tavLst>
                                        <p:tav tm="0">
                                          <p:val>
                                            <p:strVal val="#ppt_y"/>
                                          </p:val>
                                        </p:tav>
                                        <p:tav tm="100000">
                                          <p:val>
                                            <p:strVal val="#ppt_y"/>
                                          </p:val>
                                        </p:tav>
                                      </p:tavLst>
                                    </p:anim>
                                    <p:anim calcmode="lin" valueType="num">
                                      <p:cBhvr>
                                        <p:cTn id="65" dur="500" fill="hold"/>
                                        <p:tgtEl>
                                          <p:spTgt spid="58381"/>
                                        </p:tgtEl>
                                        <p:attrNameLst>
                                          <p:attrName>ppt_w</p:attrName>
                                        </p:attrNameLst>
                                      </p:cBhvr>
                                      <p:tavLst>
                                        <p:tav tm="0">
                                          <p:val>
                                            <p:fltVal val="0"/>
                                          </p:val>
                                        </p:tav>
                                        <p:tav tm="100000">
                                          <p:val>
                                            <p:strVal val="#ppt_w"/>
                                          </p:val>
                                        </p:tav>
                                      </p:tavLst>
                                    </p:anim>
                                    <p:anim calcmode="lin" valueType="num">
                                      <p:cBhvr>
                                        <p:cTn id="66" dur="500" fill="hold"/>
                                        <p:tgtEl>
                                          <p:spTgt spid="58381"/>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4" name="CHIMES.WAV"/>
                                        </p:tgtEl>
                                      </p:cMediaNode>
                                    </p:audio>
                                  </p:subTnLst>
                                </p:cTn>
                              </p:par>
                            </p:childTnLst>
                          </p:cTn>
                        </p:par>
                      </p:childTnLst>
                    </p:cTn>
                  </p:par>
                  <p:par>
                    <p:cTn id="67" fill="hold">
                      <p:stCondLst>
                        <p:cond delay="indefinite"/>
                      </p:stCondLst>
                      <p:childTnLst>
                        <p:par>
                          <p:cTn id="68" fill="hold">
                            <p:stCondLst>
                              <p:cond delay="0"/>
                            </p:stCondLst>
                            <p:childTnLst>
                              <p:par>
                                <p:cTn id="69" presetID="9" presetClass="entr" presetSubtype="0" fill="hold" nodeType="clickEffect">
                                  <p:stCondLst>
                                    <p:cond delay="0"/>
                                  </p:stCondLst>
                                  <p:childTnLst>
                                    <p:set>
                                      <p:cBhvr>
                                        <p:cTn id="70" dur="1" fill="hold">
                                          <p:stCondLst>
                                            <p:cond delay="0"/>
                                          </p:stCondLst>
                                        </p:cTn>
                                        <p:tgtEl>
                                          <p:spTgt spid="58432"/>
                                        </p:tgtEl>
                                        <p:attrNameLst>
                                          <p:attrName>style.visibility</p:attrName>
                                        </p:attrNameLst>
                                      </p:cBhvr>
                                      <p:to>
                                        <p:strVal val="visible"/>
                                      </p:to>
                                    </p:set>
                                    <p:animEffect transition="in" filter="dissolve">
                                      <p:cBhvr>
                                        <p:cTn id="71" dur="500"/>
                                        <p:tgtEl>
                                          <p:spTgt spid="58432"/>
                                        </p:tgtEl>
                                      </p:cBhvr>
                                    </p:animEffect>
                                  </p:childTnLst>
                                  <p:subTnLst>
                                    <p:animClr clrSpc="rgb" dir="cw">
                                      <p:cBhvr override="childStyle">
                                        <p:cTn dur="1" fill="hold" display="0" masterRel="nextClick" afterEffect="1"/>
                                        <p:tgtEl>
                                          <p:spTgt spid="58432"/>
                                        </p:tgtEl>
                                        <p:attrNameLst>
                                          <p:attrName>ppt_c</p:attrName>
                                        </p:attrNameLst>
                                      </p:cBhvr>
                                      <p:to>
                                        <a:srgbClr val="FFCCFF"/>
                                      </p:to>
                                    </p:animClr>
                                    <p:audio>
                                      <p:cMediaNode>
                                        <p:cTn display="0" masterRel="sameClick">
                                          <p:stCondLst>
                                            <p:cond evt="begin" delay="0">
                                              <p:tn val="69"/>
                                            </p:cond>
                                          </p:stCondLst>
                                          <p:endCondLst>
                                            <p:cond evt="onStopAudio" delay="0">
                                              <p:tgtEl>
                                                <p:sldTgt/>
                                              </p:tgtEl>
                                            </p:cond>
                                          </p:endCondLst>
                                        </p:cTn>
                                        <p:tgtEl>
                                          <p:sndTgt r:embed="rId4" name="CHIMES.WAV"/>
                                        </p:tgtEl>
                                      </p:cMediaNode>
                                    </p:audio>
                                  </p:subTnLst>
                                </p:cTn>
                              </p:par>
                            </p:childTnLst>
                          </p:cTn>
                        </p:par>
                      </p:childTnLst>
                    </p:cTn>
                  </p:par>
                  <p:par>
                    <p:cTn id="72" fill="hold">
                      <p:stCondLst>
                        <p:cond delay="indefinite"/>
                      </p:stCondLst>
                      <p:childTnLst>
                        <p:par>
                          <p:cTn id="73" fill="hold">
                            <p:stCondLst>
                              <p:cond delay="0"/>
                            </p:stCondLst>
                            <p:childTnLst>
                              <p:par>
                                <p:cTn id="74" presetID="17" presetClass="entr" presetSubtype="8" fill="hold" nodeType="clickEffect">
                                  <p:stCondLst>
                                    <p:cond delay="0"/>
                                  </p:stCondLst>
                                  <p:childTnLst>
                                    <p:set>
                                      <p:cBhvr>
                                        <p:cTn id="75" dur="1" fill="hold">
                                          <p:stCondLst>
                                            <p:cond delay="0"/>
                                          </p:stCondLst>
                                        </p:cTn>
                                        <p:tgtEl>
                                          <p:spTgt spid="58407"/>
                                        </p:tgtEl>
                                        <p:attrNameLst>
                                          <p:attrName>style.visibility</p:attrName>
                                        </p:attrNameLst>
                                      </p:cBhvr>
                                      <p:to>
                                        <p:strVal val="visible"/>
                                      </p:to>
                                    </p:set>
                                    <p:anim calcmode="lin" valueType="num">
                                      <p:cBhvr>
                                        <p:cTn id="76" dur="500" fill="hold"/>
                                        <p:tgtEl>
                                          <p:spTgt spid="58407"/>
                                        </p:tgtEl>
                                        <p:attrNameLst>
                                          <p:attrName>ppt_x</p:attrName>
                                        </p:attrNameLst>
                                      </p:cBhvr>
                                      <p:tavLst>
                                        <p:tav tm="0">
                                          <p:val>
                                            <p:strVal val="#ppt_x-#ppt_w/2"/>
                                          </p:val>
                                        </p:tav>
                                        <p:tav tm="100000">
                                          <p:val>
                                            <p:strVal val="#ppt_x"/>
                                          </p:val>
                                        </p:tav>
                                      </p:tavLst>
                                    </p:anim>
                                    <p:anim calcmode="lin" valueType="num">
                                      <p:cBhvr>
                                        <p:cTn id="77" dur="500" fill="hold"/>
                                        <p:tgtEl>
                                          <p:spTgt spid="58407"/>
                                        </p:tgtEl>
                                        <p:attrNameLst>
                                          <p:attrName>ppt_y</p:attrName>
                                        </p:attrNameLst>
                                      </p:cBhvr>
                                      <p:tavLst>
                                        <p:tav tm="0">
                                          <p:val>
                                            <p:strVal val="#ppt_y"/>
                                          </p:val>
                                        </p:tav>
                                        <p:tav tm="100000">
                                          <p:val>
                                            <p:strVal val="#ppt_y"/>
                                          </p:val>
                                        </p:tav>
                                      </p:tavLst>
                                    </p:anim>
                                    <p:anim calcmode="lin" valueType="num">
                                      <p:cBhvr>
                                        <p:cTn id="78" dur="500" fill="hold"/>
                                        <p:tgtEl>
                                          <p:spTgt spid="58407"/>
                                        </p:tgtEl>
                                        <p:attrNameLst>
                                          <p:attrName>ppt_w</p:attrName>
                                        </p:attrNameLst>
                                      </p:cBhvr>
                                      <p:tavLst>
                                        <p:tav tm="0">
                                          <p:val>
                                            <p:fltVal val="0"/>
                                          </p:val>
                                        </p:tav>
                                        <p:tav tm="100000">
                                          <p:val>
                                            <p:strVal val="#ppt_w"/>
                                          </p:val>
                                        </p:tav>
                                      </p:tavLst>
                                    </p:anim>
                                    <p:anim calcmode="lin" valueType="num">
                                      <p:cBhvr>
                                        <p:cTn id="79" dur="500" fill="hold"/>
                                        <p:tgtEl>
                                          <p:spTgt spid="58407"/>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74"/>
                                            </p:cond>
                                          </p:stCondLst>
                                          <p:endCondLst>
                                            <p:cond evt="onStopAudio" delay="0">
                                              <p:tgtEl>
                                                <p:sldTgt/>
                                              </p:tgtEl>
                                            </p:cond>
                                          </p:endCondLst>
                                        </p:cTn>
                                        <p:tgtEl>
                                          <p:sndTgt r:embed="rId4" name="CHIMES.WAV"/>
                                        </p:tgtEl>
                                      </p:cMediaNode>
                                    </p:audio>
                                  </p:subTnLst>
                                </p:cTn>
                              </p:par>
                            </p:childTnLst>
                          </p:cTn>
                        </p:par>
                      </p:childTnLst>
                    </p:cTn>
                  </p:par>
                  <p:par>
                    <p:cTn id="80" fill="hold">
                      <p:stCondLst>
                        <p:cond delay="indefinite"/>
                      </p:stCondLst>
                      <p:childTnLst>
                        <p:par>
                          <p:cTn id="81" fill="hold">
                            <p:stCondLst>
                              <p:cond delay="0"/>
                            </p:stCondLst>
                            <p:childTnLst>
                              <p:par>
                                <p:cTn id="82" presetID="9" presetClass="entr" presetSubtype="0" fill="hold" grpId="0" nodeType="clickEffect">
                                  <p:stCondLst>
                                    <p:cond delay="0"/>
                                  </p:stCondLst>
                                  <p:childTnLst>
                                    <p:set>
                                      <p:cBhvr>
                                        <p:cTn id="83" dur="1" fill="hold">
                                          <p:stCondLst>
                                            <p:cond delay="0"/>
                                          </p:stCondLst>
                                        </p:cTn>
                                        <p:tgtEl>
                                          <p:spTgt spid="58458"/>
                                        </p:tgtEl>
                                        <p:attrNameLst>
                                          <p:attrName>style.visibility</p:attrName>
                                        </p:attrNameLst>
                                      </p:cBhvr>
                                      <p:to>
                                        <p:strVal val="visible"/>
                                      </p:to>
                                    </p:set>
                                    <p:animEffect transition="in" filter="dissolve">
                                      <p:cBhvr>
                                        <p:cTn id="84" dur="500"/>
                                        <p:tgtEl>
                                          <p:spTgt spid="58458"/>
                                        </p:tgtEl>
                                      </p:cBhvr>
                                    </p:animEffect>
                                  </p:childTnLst>
                                </p:cTn>
                              </p:par>
                            </p:childTnLst>
                          </p:cTn>
                        </p:par>
                      </p:childTnLst>
                    </p:cTn>
                  </p:par>
                  <p:par>
                    <p:cTn id="85" fill="hold">
                      <p:stCondLst>
                        <p:cond delay="indefinite"/>
                      </p:stCondLst>
                      <p:childTnLst>
                        <p:par>
                          <p:cTn id="86" fill="hold">
                            <p:stCondLst>
                              <p:cond delay="0"/>
                            </p:stCondLst>
                            <p:childTnLst>
                              <p:par>
                                <p:cTn id="87" presetID="7" presetClass="entr" presetSubtype="1" fill="hold" nodeType="clickEffect">
                                  <p:stCondLst>
                                    <p:cond delay="0"/>
                                  </p:stCondLst>
                                  <p:childTnLst>
                                    <p:set>
                                      <p:cBhvr>
                                        <p:cTn id="88" dur="1" fill="hold">
                                          <p:stCondLst>
                                            <p:cond delay="0"/>
                                          </p:stCondLst>
                                        </p:cTn>
                                        <p:tgtEl>
                                          <p:spTgt spid="58459"/>
                                        </p:tgtEl>
                                        <p:attrNameLst>
                                          <p:attrName>style.visibility</p:attrName>
                                        </p:attrNameLst>
                                      </p:cBhvr>
                                      <p:to>
                                        <p:strVal val="visible"/>
                                      </p:to>
                                    </p:set>
                                    <p:anim calcmode="lin" valueType="num">
                                      <p:cBhvr additive="base">
                                        <p:cTn id="89" dur="5000" fill="hold"/>
                                        <p:tgtEl>
                                          <p:spTgt spid="58459"/>
                                        </p:tgtEl>
                                        <p:attrNameLst>
                                          <p:attrName>ppt_x</p:attrName>
                                        </p:attrNameLst>
                                      </p:cBhvr>
                                      <p:tavLst>
                                        <p:tav tm="0">
                                          <p:val>
                                            <p:strVal val="#ppt_x"/>
                                          </p:val>
                                        </p:tav>
                                        <p:tav tm="100000">
                                          <p:val>
                                            <p:strVal val="#ppt_x"/>
                                          </p:val>
                                        </p:tav>
                                      </p:tavLst>
                                    </p:anim>
                                    <p:anim calcmode="lin" valueType="num">
                                      <p:cBhvr additive="base">
                                        <p:cTn id="90" dur="5000" fill="hold"/>
                                        <p:tgtEl>
                                          <p:spTgt spid="58459"/>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87"/>
                                            </p:cond>
                                          </p:stCondLst>
                                          <p:endCondLst>
                                            <p:cond evt="onStopAudio" delay="0">
                                              <p:tgtEl>
                                                <p:sldTgt/>
                                              </p:tgtEl>
                                            </p:cond>
                                          </p:endCondLst>
                                        </p:cTn>
                                        <p:tgtEl>
                                          <p:sndTgt r:embed="rId4" name="CHIMES.WAV"/>
                                        </p:tgtEl>
                                      </p:cMediaNode>
                                    </p:audio>
                                  </p:subTnLst>
                                </p:cTn>
                              </p:par>
                            </p:childTnLst>
                          </p:cTn>
                        </p:par>
                      </p:childTnLst>
                    </p:cTn>
                  </p:par>
                  <p:par>
                    <p:cTn id="91" fill="hold">
                      <p:stCondLst>
                        <p:cond delay="indefinite"/>
                      </p:stCondLst>
                      <p:childTnLst>
                        <p:par>
                          <p:cTn id="92" fill="hold">
                            <p:stCondLst>
                              <p:cond delay="0"/>
                            </p:stCondLst>
                            <p:childTnLst>
                              <p:par>
                                <p:cTn id="93" presetID="7" presetClass="entr" presetSubtype="4" fill="hold" nodeType="clickEffect">
                                  <p:stCondLst>
                                    <p:cond delay="0"/>
                                  </p:stCondLst>
                                  <p:childTnLst>
                                    <p:set>
                                      <p:cBhvr>
                                        <p:cTn id="94" dur="1" fill="hold">
                                          <p:stCondLst>
                                            <p:cond delay="0"/>
                                          </p:stCondLst>
                                        </p:cTn>
                                        <p:tgtEl>
                                          <p:spTgt spid="58484"/>
                                        </p:tgtEl>
                                        <p:attrNameLst>
                                          <p:attrName>style.visibility</p:attrName>
                                        </p:attrNameLst>
                                      </p:cBhvr>
                                      <p:to>
                                        <p:strVal val="visible"/>
                                      </p:to>
                                    </p:set>
                                    <p:anim calcmode="lin" valueType="num">
                                      <p:cBhvr additive="base">
                                        <p:cTn id="95" dur="5000" fill="hold"/>
                                        <p:tgtEl>
                                          <p:spTgt spid="58484"/>
                                        </p:tgtEl>
                                        <p:attrNameLst>
                                          <p:attrName>ppt_x</p:attrName>
                                        </p:attrNameLst>
                                      </p:cBhvr>
                                      <p:tavLst>
                                        <p:tav tm="0">
                                          <p:val>
                                            <p:strVal val="#ppt_x"/>
                                          </p:val>
                                        </p:tav>
                                        <p:tav tm="100000">
                                          <p:val>
                                            <p:strVal val="#ppt_x"/>
                                          </p:val>
                                        </p:tav>
                                      </p:tavLst>
                                    </p:anim>
                                    <p:anim calcmode="lin" valueType="num">
                                      <p:cBhvr additive="base">
                                        <p:cTn id="96" dur="5000" fill="hold"/>
                                        <p:tgtEl>
                                          <p:spTgt spid="5848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93"/>
                                            </p:cond>
                                          </p:stCondLst>
                                          <p:endCondLst>
                                            <p:cond evt="onStopAudio" delay="0">
                                              <p:tgtEl>
                                                <p:sldTgt/>
                                              </p:tgtEl>
                                            </p:cond>
                                          </p:endCondLst>
                                        </p:cTn>
                                        <p:tgtEl>
                                          <p:sndTgt r:embed="rId4" name="CHIMES.WAV"/>
                                        </p:tgtEl>
                                      </p:cMediaNode>
                                    </p:audio>
                                  </p:sub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58511"/>
                                        </p:tgtEl>
                                        <p:attrNameLst>
                                          <p:attrName>style.visibility</p:attrName>
                                        </p:attrNameLst>
                                      </p:cBhvr>
                                      <p:to>
                                        <p:strVal val="visible"/>
                                      </p:to>
                                    </p:set>
                                    <p:animEffect transition="in" filter="fade">
                                      <p:cBhvr>
                                        <p:cTn id="101" dur="500"/>
                                        <p:tgtEl>
                                          <p:spTgt spid="58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nimBg="1"/>
      <p:bldP spid="58406" grpId="0" animBg="1" autoUpdateAnimBg="0"/>
      <p:bldP spid="58435" grpId="0" animBg="1"/>
      <p:bldP spid="58439" grpId="0" animBg="1"/>
      <p:bldP spid="58458" grpId="0" animBg="1"/>
      <p:bldP spid="58509" grpId="0" animBg="1"/>
      <p:bldP spid="58510" grpId="0"/>
      <p:bldP spid="585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03" name="Rectangle 11"/>
          <p:cNvSpPr>
            <a:spLocks noChangeArrowheads="1"/>
          </p:cNvSpPr>
          <p:nvPr/>
        </p:nvSpPr>
        <p:spPr bwMode="auto">
          <a:xfrm>
            <a:off x="3132138" y="908050"/>
            <a:ext cx="2751137" cy="579438"/>
          </a:xfrm>
          <a:prstGeom prst="rect">
            <a:avLst/>
          </a:prstGeom>
          <a:solidFill>
            <a:schemeClr val="bg1"/>
          </a:solidFill>
          <a:ln w="12700">
            <a:noFill/>
            <a:miter lim="800000"/>
            <a:headEnd/>
            <a:tailEnd/>
          </a:ln>
          <a:effectLst>
            <a:outerShdw dist="107763" dir="2700000" algn="ctr" rotWithShape="0">
              <a:srgbClr val="339933">
                <a:alpha val="50000"/>
              </a:srgbClr>
            </a:outerShdw>
          </a:effectLst>
        </p:spPr>
        <p:txBody>
          <a:bodyPr anchor="ctr">
            <a:spAutoFit/>
          </a:bodyPr>
          <a:lstStyle/>
          <a:p>
            <a:pPr algn="ctr"/>
            <a:r>
              <a:rPr lang="zh-CN" altLang="en-US" sz="3200" b="0">
                <a:solidFill>
                  <a:srgbClr val="9900CC"/>
                </a:solidFill>
                <a:latin typeface="楷体_GB2312" pitchFamily="49" charset="-122"/>
                <a:ea typeface="楷体_GB2312" pitchFamily="49" charset="-122"/>
              </a:rPr>
              <a:t>概括总结</a:t>
            </a:r>
          </a:p>
        </p:txBody>
      </p:sp>
      <p:grpSp>
        <p:nvGrpSpPr>
          <p:cNvPr id="59404" name="Group 12"/>
          <p:cNvGrpSpPr>
            <a:grpSpLocks/>
          </p:cNvGrpSpPr>
          <p:nvPr/>
        </p:nvGrpSpPr>
        <p:grpSpPr bwMode="auto">
          <a:xfrm>
            <a:off x="2335213" y="1574800"/>
            <a:ext cx="4552950" cy="4667250"/>
            <a:chOff x="2412" y="-6"/>
            <a:chExt cx="2868" cy="2940"/>
          </a:xfrm>
        </p:grpSpPr>
        <p:grpSp>
          <p:nvGrpSpPr>
            <p:cNvPr id="59405" name="Group 13"/>
            <p:cNvGrpSpPr>
              <a:grpSpLocks/>
            </p:cNvGrpSpPr>
            <p:nvPr/>
          </p:nvGrpSpPr>
          <p:grpSpPr bwMode="auto">
            <a:xfrm>
              <a:off x="2592" y="0"/>
              <a:ext cx="2688" cy="2934"/>
              <a:chOff x="2592" y="0"/>
              <a:chExt cx="2688" cy="2934"/>
            </a:xfrm>
          </p:grpSpPr>
          <p:grpSp>
            <p:nvGrpSpPr>
              <p:cNvPr id="59406" name="Group 14"/>
              <p:cNvGrpSpPr>
                <a:grpSpLocks/>
              </p:cNvGrpSpPr>
              <p:nvPr/>
            </p:nvGrpSpPr>
            <p:grpSpPr bwMode="auto">
              <a:xfrm>
                <a:off x="2592" y="0"/>
                <a:ext cx="169" cy="2934"/>
                <a:chOff x="3989" y="368"/>
                <a:chExt cx="427" cy="3212"/>
              </a:xfrm>
            </p:grpSpPr>
            <p:sp>
              <p:nvSpPr>
                <p:cNvPr id="59407" name="Freeform 15"/>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08" name="Freeform 16"/>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09" name="Group 17"/>
              <p:cNvGrpSpPr>
                <a:grpSpLocks/>
              </p:cNvGrpSpPr>
              <p:nvPr/>
            </p:nvGrpSpPr>
            <p:grpSpPr bwMode="auto">
              <a:xfrm>
                <a:off x="2755" y="0"/>
                <a:ext cx="168" cy="2934"/>
                <a:chOff x="3989" y="368"/>
                <a:chExt cx="427" cy="3212"/>
              </a:xfrm>
            </p:grpSpPr>
            <p:sp>
              <p:nvSpPr>
                <p:cNvPr id="59410" name="Freeform 18"/>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11" name="Freeform 19"/>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12" name="Group 20"/>
              <p:cNvGrpSpPr>
                <a:grpSpLocks/>
              </p:cNvGrpSpPr>
              <p:nvPr/>
            </p:nvGrpSpPr>
            <p:grpSpPr bwMode="auto">
              <a:xfrm>
                <a:off x="2923" y="0"/>
                <a:ext cx="169" cy="2934"/>
                <a:chOff x="3989" y="368"/>
                <a:chExt cx="427" cy="3212"/>
              </a:xfrm>
            </p:grpSpPr>
            <p:sp>
              <p:nvSpPr>
                <p:cNvPr id="59413" name="Freeform 21"/>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14" name="Freeform 22"/>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15" name="Group 23"/>
              <p:cNvGrpSpPr>
                <a:grpSpLocks/>
              </p:cNvGrpSpPr>
              <p:nvPr/>
            </p:nvGrpSpPr>
            <p:grpSpPr bwMode="auto">
              <a:xfrm>
                <a:off x="3092" y="0"/>
                <a:ext cx="169" cy="2934"/>
                <a:chOff x="3989" y="368"/>
                <a:chExt cx="427" cy="3212"/>
              </a:xfrm>
            </p:grpSpPr>
            <p:sp>
              <p:nvSpPr>
                <p:cNvPr id="59416" name="Freeform 24"/>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17" name="Freeform 25"/>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18" name="Group 26"/>
              <p:cNvGrpSpPr>
                <a:grpSpLocks/>
              </p:cNvGrpSpPr>
              <p:nvPr/>
            </p:nvGrpSpPr>
            <p:grpSpPr bwMode="auto">
              <a:xfrm>
                <a:off x="3261" y="0"/>
                <a:ext cx="169" cy="2934"/>
                <a:chOff x="3989" y="368"/>
                <a:chExt cx="427" cy="3212"/>
              </a:xfrm>
            </p:grpSpPr>
            <p:sp>
              <p:nvSpPr>
                <p:cNvPr id="59419" name="Freeform 27"/>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20" name="Freeform 28"/>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21" name="Group 29"/>
              <p:cNvGrpSpPr>
                <a:grpSpLocks/>
              </p:cNvGrpSpPr>
              <p:nvPr/>
            </p:nvGrpSpPr>
            <p:grpSpPr bwMode="auto">
              <a:xfrm>
                <a:off x="3430" y="0"/>
                <a:ext cx="168" cy="2934"/>
                <a:chOff x="3989" y="368"/>
                <a:chExt cx="427" cy="3212"/>
              </a:xfrm>
            </p:grpSpPr>
            <p:sp>
              <p:nvSpPr>
                <p:cNvPr id="59422" name="Freeform 30"/>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23" name="Freeform 31"/>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24" name="Group 32"/>
              <p:cNvGrpSpPr>
                <a:grpSpLocks/>
              </p:cNvGrpSpPr>
              <p:nvPr/>
            </p:nvGrpSpPr>
            <p:grpSpPr bwMode="auto">
              <a:xfrm>
                <a:off x="3598" y="0"/>
                <a:ext cx="169" cy="2934"/>
                <a:chOff x="3989" y="368"/>
                <a:chExt cx="427" cy="3212"/>
              </a:xfrm>
            </p:grpSpPr>
            <p:sp>
              <p:nvSpPr>
                <p:cNvPr id="59425" name="Freeform 33"/>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26" name="Freeform 34"/>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27" name="Group 35"/>
              <p:cNvGrpSpPr>
                <a:grpSpLocks/>
              </p:cNvGrpSpPr>
              <p:nvPr/>
            </p:nvGrpSpPr>
            <p:grpSpPr bwMode="auto">
              <a:xfrm>
                <a:off x="3767" y="0"/>
                <a:ext cx="169" cy="2934"/>
                <a:chOff x="3989" y="368"/>
                <a:chExt cx="427" cy="3212"/>
              </a:xfrm>
            </p:grpSpPr>
            <p:sp>
              <p:nvSpPr>
                <p:cNvPr id="59428" name="Freeform 36"/>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29" name="Freeform 37"/>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30" name="Group 38"/>
              <p:cNvGrpSpPr>
                <a:grpSpLocks/>
              </p:cNvGrpSpPr>
              <p:nvPr/>
            </p:nvGrpSpPr>
            <p:grpSpPr bwMode="auto">
              <a:xfrm>
                <a:off x="3936" y="0"/>
                <a:ext cx="169" cy="2934"/>
                <a:chOff x="3989" y="368"/>
                <a:chExt cx="427" cy="3212"/>
              </a:xfrm>
            </p:grpSpPr>
            <p:sp>
              <p:nvSpPr>
                <p:cNvPr id="59431" name="Freeform 39"/>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32" name="Freeform 40"/>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33" name="Group 41"/>
              <p:cNvGrpSpPr>
                <a:grpSpLocks/>
              </p:cNvGrpSpPr>
              <p:nvPr/>
            </p:nvGrpSpPr>
            <p:grpSpPr bwMode="auto">
              <a:xfrm>
                <a:off x="4099" y="0"/>
                <a:ext cx="168" cy="2934"/>
                <a:chOff x="3989" y="368"/>
                <a:chExt cx="427" cy="3212"/>
              </a:xfrm>
            </p:grpSpPr>
            <p:sp>
              <p:nvSpPr>
                <p:cNvPr id="59434" name="Freeform 42"/>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35" name="Freeform 43"/>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36" name="Group 44"/>
              <p:cNvGrpSpPr>
                <a:grpSpLocks/>
              </p:cNvGrpSpPr>
              <p:nvPr/>
            </p:nvGrpSpPr>
            <p:grpSpPr bwMode="auto">
              <a:xfrm>
                <a:off x="4267" y="0"/>
                <a:ext cx="169" cy="2934"/>
                <a:chOff x="3989" y="368"/>
                <a:chExt cx="427" cy="3212"/>
              </a:xfrm>
            </p:grpSpPr>
            <p:sp>
              <p:nvSpPr>
                <p:cNvPr id="59437" name="Freeform 45"/>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38" name="Freeform 46"/>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39" name="Group 47"/>
              <p:cNvGrpSpPr>
                <a:grpSpLocks/>
              </p:cNvGrpSpPr>
              <p:nvPr/>
            </p:nvGrpSpPr>
            <p:grpSpPr bwMode="auto">
              <a:xfrm>
                <a:off x="4436" y="0"/>
                <a:ext cx="169" cy="2934"/>
                <a:chOff x="3989" y="368"/>
                <a:chExt cx="427" cy="3212"/>
              </a:xfrm>
            </p:grpSpPr>
            <p:sp>
              <p:nvSpPr>
                <p:cNvPr id="59440" name="Freeform 48"/>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41" name="Freeform 49"/>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42" name="Group 50"/>
              <p:cNvGrpSpPr>
                <a:grpSpLocks/>
              </p:cNvGrpSpPr>
              <p:nvPr/>
            </p:nvGrpSpPr>
            <p:grpSpPr bwMode="auto">
              <a:xfrm>
                <a:off x="4605" y="0"/>
                <a:ext cx="169" cy="2934"/>
                <a:chOff x="3989" y="368"/>
                <a:chExt cx="427" cy="3212"/>
              </a:xfrm>
            </p:grpSpPr>
            <p:sp>
              <p:nvSpPr>
                <p:cNvPr id="59443" name="Freeform 51"/>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44" name="Freeform 52"/>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45" name="Group 53"/>
              <p:cNvGrpSpPr>
                <a:grpSpLocks/>
              </p:cNvGrpSpPr>
              <p:nvPr/>
            </p:nvGrpSpPr>
            <p:grpSpPr bwMode="auto">
              <a:xfrm>
                <a:off x="4774" y="0"/>
                <a:ext cx="168" cy="2934"/>
                <a:chOff x="3989" y="368"/>
                <a:chExt cx="427" cy="3212"/>
              </a:xfrm>
            </p:grpSpPr>
            <p:sp>
              <p:nvSpPr>
                <p:cNvPr id="59446" name="Freeform 54"/>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47" name="Freeform 55"/>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48" name="Group 56"/>
              <p:cNvGrpSpPr>
                <a:grpSpLocks/>
              </p:cNvGrpSpPr>
              <p:nvPr/>
            </p:nvGrpSpPr>
            <p:grpSpPr bwMode="auto">
              <a:xfrm>
                <a:off x="4942" y="0"/>
                <a:ext cx="169" cy="2934"/>
                <a:chOff x="3989" y="368"/>
                <a:chExt cx="427" cy="3212"/>
              </a:xfrm>
            </p:grpSpPr>
            <p:sp>
              <p:nvSpPr>
                <p:cNvPr id="59449" name="Freeform 57"/>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50" name="Freeform 58"/>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51" name="Group 59"/>
              <p:cNvGrpSpPr>
                <a:grpSpLocks/>
              </p:cNvGrpSpPr>
              <p:nvPr/>
            </p:nvGrpSpPr>
            <p:grpSpPr bwMode="auto">
              <a:xfrm>
                <a:off x="5111" y="0"/>
                <a:ext cx="169" cy="2934"/>
                <a:chOff x="3989" y="368"/>
                <a:chExt cx="427" cy="3212"/>
              </a:xfrm>
            </p:grpSpPr>
            <p:sp>
              <p:nvSpPr>
                <p:cNvPr id="59452" name="Freeform 60"/>
                <p:cNvSpPr>
                  <a:spLocks/>
                </p:cNvSpPr>
                <p:nvPr/>
              </p:nvSpPr>
              <p:spPr bwMode="auto">
                <a:xfrm>
                  <a:off x="3989" y="368"/>
                  <a:ext cx="427" cy="766"/>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chemeClr val="accent1"/>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53" name="Freeform 61"/>
                <p:cNvSpPr>
                  <a:spLocks/>
                </p:cNvSpPr>
                <p:nvPr/>
              </p:nvSpPr>
              <p:spPr bwMode="auto">
                <a:xfrm>
                  <a:off x="3990" y="408"/>
                  <a:ext cx="426" cy="3172"/>
                </a:xfrm>
                <a:custGeom>
                  <a:avLst/>
                  <a:gdLst/>
                  <a:ahLst/>
                  <a:cxnLst>
                    <a:cxn ang="0">
                      <a:pos x="0" y="720"/>
                    </a:cxn>
                    <a:cxn ang="0">
                      <a:pos x="0" y="3168"/>
                    </a:cxn>
                    <a:cxn ang="0">
                      <a:pos x="432" y="2448"/>
                    </a:cxn>
                    <a:cxn ang="0">
                      <a:pos x="432" y="0"/>
                    </a:cxn>
                    <a:cxn ang="0">
                      <a:pos x="0" y="720"/>
                    </a:cxn>
                  </a:cxnLst>
                  <a:rect l="0" t="0" r="r" b="b"/>
                  <a:pathLst>
                    <a:path w="432" h="3168">
                      <a:moveTo>
                        <a:pt x="0" y="720"/>
                      </a:moveTo>
                      <a:lnTo>
                        <a:pt x="0" y="3168"/>
                      </a:lnTo>
                      <a:lnTo>
                        <a:pt x="432" y="2448"/>
                      </a:lnTo>
                      <a:lnTo>
                        <a:pt x="432" y="0"/>
                      </a:lnTo>
                      <a:lnTo>
                        <a:pt x="0" y="720"/>
                      </a:lnTo>
                      <a:close/>
                    </a:path>
                  </a:pathLst>
                </a:custGeom>
                <a:solidFill>
                  <a:srgbClr val="CCFFCC"/>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grpSp>
          <p:nvGrpSpPr>
            <p:cNvPr id="59454" name="Group 62"/>
            <p:cNvGrpSpPr>
              <a:grpSpLocks/>
            </p:cNvGrpSpPr>
            <p:nvPr/>
          </p:nvGrpSpPr>
          <p:grpSpPr bwMode="auto">
            <a:xfrm>
              <a:off x="2412" y="-6"/>
              <a:ext cx="2688" cy="2934"/>
              <a:chOff x="432" y="1104"/>
              <a:chExt cx="2688" cy="2934"/>
            </a:xfrm>
          </p:grpSpPr>
          <p:grpSp>
            <p:nvGrpSpPr>
              <p:cNvPr id="59455" name="Group 63"/>
              <p:cNvGrpSpPr>
                <a:grpSpLocks/>
              </p:cNvGrpSpPr>
              <p:nvPr/>
            </p:nvGrpSpPr>
            <p:grpSpPr bwMode="auto">
              <a:xfrm>
                <a:off x="432" y="1104"/>
                <a:ext cx="169" cy="2934"/>
                <a:chOff x="1344" y="672"/>
                <a:chExt cx="418" cy="2710"/>
              </a:xfrm>
            </p:grpSpPr>
            <p:sp>
              <p:nvSpPr>
                <p:cNvPr id="59456" name="Freeform 64"/>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57" name="Freeform 65"/>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58" name="Group 66"/>
              <p:cNvGrpSpPr>
                <a:grpSpLocks/>
              </p:cNvGrpSpPr>
              <p:nvPr/>
            </p:nvGrpSpPr>
            <p:grpSpPr bwMode="auto">
              <a:xfrm>
                <a:off x="601" y="1104"/>
                <a:ext cx="168" cy="2934"/>
                <a:chOff x="1344" y="672"/>
                <a:chExt cx="418" cy="2710"/>
              </a:xfrm>
            </p:grpSpPr>
            <p:sp>
              <p:nvSpPr>
                <p:cNvPr id="59459" name="Freeform 67"/>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60" name="Freeform 68"/>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61" name="Group 69"/>
              <p:cNvGrpSpPr>
                <a:grpSpLocks/>
              </p:cNvGrpSpPr>
              <p:nvPr/>
            </p:nvGrpSpPr>
            <p:grpSpPr bwMode="auto">
              <a:xfrm>
                <a:off x="769" y="1104"/>
                <a:ext cx="169" cy="2934"/>
                <a:chOff x="1344" y="672"/>
                <a:chExt cx="418" cy="2710"/>
              </a:xfrm>
            </p:grpSpPr>
            <p:sp>
              <p:nvSpPr>
                <p:cNvPr id="59462" name="Freeform 70"/>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63" name="Freeform 71"/>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64" name="Group 72"/>
              <p:cNvGrpSpPr>
                <a:grpSpLocks/>
              </p:cNvGrpSpPr>
              <p:nvPr/>
            </p:nvGrpSpPr>
            <p:grpSpPr bwMode="auto">
              <a:xfrm>
                <a:off x="932" y="1104"/>
                <a:ext cx="169" cy="2934"/>
                <a:chOff x="1344" y="672"/>
                <a:chExt cx="418" cy="2710"/>
              </a:xfrm>
            </p:grpSpPr>
            <p:sp>
              <p:nvSpPr>
                <p:cNvPr id="59465" name="Freeform 73"/>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66" name="Freeform 74"/>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67" name="Group 75"/>
              <p:cNvGrpSpPr>
                <a:grpSpLocks/>
              </p:cNvGrpSpPr>
              <p:nvPr/>
            </p:nvGrpSpPr>
            <p:grpSpPr bwMode="auto">
              <a:xfrm>
                <a:off x="1270" y="1104"/>
                <a:ext cx="169" cy="2934"/>
                <a:chOff x="1344" y="672"/>
                <a:chExt cx="418" cy="2710"/>
              </a:xfrm>
            </p:grpSpPr>
            <p:sp>
              <p:nvSpPr>
                <p:cNvPr id="59468" name="Freeform 76"/>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69" name="Freeform 77"/>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70" name="Group 78"/>
              <p:cNvGrpSpPr>
                <a:grpSpLocks/>
              </p:cNvGrpSpPr>
              <p:nvPr/>
            </p:nvGrpSpPr>
            <p:grpSpPr bwMode="auto">
              <a:xfrm>
                <a:off x="1101" y="1104"/>
                <a:ext cx="169" cy="2934"/>
                <a:chOff x="1344" y="672"/>
                <a:chExt cx="418" cy="2710"/>
              </a:xfrm>
            </p:grpSpPr>
            <p:sp>
              <p:nvSpPr>
                <p:cNvPr id="59471" name="Freeform 79"/>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72" name="Freeform 80"/>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73" name="Group 81"/>
              <p:cNvGrpSpPr>
                <a:grpSpLocks/>
              </p:cNvGrpSpPr>
              <p:nvPr/>
            </p:nvGrpSpPr>
            <p:grpSpPr bwMode="auto">
              <a:xfrm>
                <a:off x="1439" y="1104"/>
                <a:ext cx="168" cy="2934"/>
                <a:chOff x="1344" y="672"/>
                <a:chExt cx="418" cy="2710"/>
              </a:xfrm>
            </p:grpSpPr>
            <p:sp>
              <p:nvSpPr>
                <p:cNvPr id="59474" name="Freeform 82"/>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75" name="Freeform 83"/>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76" name="Group 84"/>
              <p:cNvGrpSpPr>
                <a:grpSpLocks/>
              </p:cNvGrpSpPr>
              <p:nvPr/>
            </p:nvGrpSpPr>
            <p:grpSpPr bwMode="auto">
              <a:xfrm>
                <a:off x="1607" y="1104"/>
                <a:ext cx="169" cy="2934"/>
                <a:chOff x="1344" y="672"/>
                <a:chExt cx="418" cy="2710"/>
              </a:xfrm>
            </p:grpSpPr>
            <p:sp>
              <p:nvSpPr>
                <p:cNvPr id="59477" name="Freeform 85"/>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78" name="Freeform 86"/>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79" name="Group 87"/>
              <p:cNvGrpSpPr>
                <a:grpSpLocks/>
              </p:cNvGrpSpPr>
              <p:nvPr/>
            </p:nvGrpSpPr>
            <p:grpSpPr bwMode="auto">
              <a:xfrm>
                <a:off x="1776" y="1104"/>
                <a:ext cx="169" cy="2934"/>
                <a:chOff x="1344" y="672"/>
                <a:chExt cx="418" cy="2710"/>
              </a:xfrm>
            </p:grpSpPr>
            <p:sp>
              <p:nvSpPr>
                <p:cNvPr id="59480" name="Freeform 88"/>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81" name="Freeform 89"/>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82" name="Group 90"/>
              <p:cNvGrpSpPr>
                <a:grpSpLocks/>
              </p:cNvGrpSpPr>
              <p:nvPr/>
            </p:nvGrpSpPr>
            <p:grpSpPr bwMode="auto">
              <a:xfrm>
                <a:off x="1945" y="1104"/>
                <a:ext cx="168" cy="2934"/>
                <a:chOff x="1344" y="672"/>
                <a:chExt cx="418" cy="2710"/>
              </a:xfrm>
            </p:grpSpPr>
            <p:sp>
              <p:nvSpPr>
                <p:cNvPr id="59483" name="Freeform 91"/>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84" name="Freeform 92"/>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85" name="Group 93"/>
              <p:cNvGrpSpPr>
                <a:grpSpLocks/>
              </p:cNvGrpSpPr>
              <p:nvPr/>
            </p:nvGrpSpPr>
            <p:grpSpPr bwMode="auto">
              <a:xfrm>
                <a:off x="2113" y="1104"/>
                <a:ext cx="169" cy="2934"/>
                <a:chOff x="1344" y="672"/>
                <a:chExt cx="418" cy="2710"/>
              </a:xfrm>
            </p:grpSpPr>
            <p:sp>
              <p:nvSpPr>
                <p:cNvPr id="59486" name="Freeform 94"/>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87" name="Freeform 95"/>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88" name="Group 96"/>
              <p:cNvGrpSpPr>
                <a:grpSpLocks/>
              </p:cNvGrpSpPr>
              <p:nvPr/>
            </p:nvGrpSpPr>
            <p:grpSpPr bwMode="auto">
              <a:xfrm>
                <a:off x="2276" y="1104"/>
                <a:ext cx="169" cy="2934"/>
                <a:chOff x="1344" y="672"/>
                <a:chExt cx="418" cy="2710"/>
              </a:xfrm>
            </p:grpSpPr>
            <p:sp>
              <p:nvSpPr>
                <p:cNvPr id="59489" name="Freeform 97"/>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90" name="Freeform 98"/>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91" name="Group 99"/>
              <p:cNvGrpSpPr>
                <a:grpSpLocks/>
              </p:cNvGrpSpPr>
              <p:nvPr/>
            </p:nvGrpSpPr>
            <p:grpSpPr bwMode="auto">
              <a:xfrm>
                <a:off x="2614" y="1104"/>
                <a:ext cx="169" cy="2934"/>
                <a:chOff x="1344" y="672"/>
                <a:chExt cx="418" cy="2710"/>
              </a:xfrm>
            </p:grpSpPr>
            <p:sp>
              <p:nvSpPr>
                <p:cNvPr id="59492" name="Freeform 100"/>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93" name="Freeform 101"/>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94" name="Group 102"/>
              <p:cNvGrpSpPr>
                <a:grpSpLocks/>
              </p:cNvGrpSpPr>
              <p:nvPr/>
            </p:nvGrpSpPr>
            <p:grpSpPr bwMode="auto">
              <a:xfrm>
                <a:off x="2445" y="1104"/>
                <a:ext cx="169" cy="2934"/>
                <a:chOff x="1344" y="672"/>
                <a:chExt cx="418" cy="2710"/>
              </a:xfrm>
            </p:grpSpPr>
            <p:sp>
              <p:nvSpPr>
                <p:cNvPr id="59495" name="Freeform 103"/>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96" name="Freeform 104"/>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497" name="Group 105"/>
              <p:cNvGrpSpPr>
                <a:grpSpLocks/>
              </p:cNvGrpSpPr>
              <p:nvPr/>
            </p:nvGrpSpPr>
            <p:grpSpPr bwMode="auto">
              <a:xfrm>
                <a:off x="2783" y="1104"/>
                <a:ext cx="168" cy="2934"/>
                <a:chOff x="1344" y="672"/>
                <a:chExt cx="418" cy="2710"/>
              </a:xfrm>
            </p:grpSpPr>
            <p:sp>
              <p:nvSpPr>
                <p:cNvPr id="59498" name="Freeform 106"/>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499" name="Freeform 107"/>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nvGrpSpPr>
              <p:cNvPr id="59500" name="Group 108"/>
              <p:cNvGrpSpPr>
                <a:grpSpLocks/>
              </p:cNvGrpSpPr>
              <p:nvPr/>
            </p:nvGrpSpPr>
            <p:grpSpPr bwMode="auto">
              <a:xfrm>
                <a:off x="2951" y="1104"/>
                <a:ext cx="169" cy="2934"/>
                <a:chOff x="1344" y="672"/>
                <a:chExt cx="418" cy="2710"/>
              </a:xfrm>
            </p:grpSpPr>
            <p:sp>
              <p:nvSpPr>
                <p:cNvPr id="59501" name="Freeform 109"/>
                <p:cNvSpPr>
                  <a:spLocks/>
                </p:cNvSpPr>
                <p:nvPr/>
              </p:nvSpPr>
              <p:spPr bwMode="auto">
                <a:xfrm>
                  <a:off x="1344" y="1318"/>
                  <a:ext cx="417" cy="2064"/>
                </a:xfrm>
                <a:custGeom>
                  <a:avLst/>
                  <a:gdLst/>
                  <a:ahLst/>
                  <a:cxnLst>
                    <a:cxn ang="0">
                      <a:pos x="384" y="0"/>
                    </a:cxn>
                    <a:cxn ang="0">
                      <a:pos x="0" y="0"/>
                    </a:cxn>
                    <a:cxn ang="0">
                      <a:pos x="0" y="2016"/>
                    </a:cxn>
                    <a:cxn ang="0">
                      <a:pos x="192" y="2064"/>
                    </a:cxn>
                    <a:cxn ang="0">
                      <a:pos x="384" y="2016"/>
                    </a:cxn>
                    <a:cxn ang="0">
                      <a:pos x="384" y="0"/>
                    </a:cxn>
                  </a:cxnLst>
                  <a:rect l="0" t="0" r="r" b="b"/>
                  <a:pathLst>
                    <a:path w="384" h="2064">
                      <a:moveTo>
                        <a:pt x="384" y="0"/>
                      </a:moveTo>
                      <a:lnTo>
                        <a:pt x="0" y="0"/>
                      </a:lnTo>
                      <a:lnTo>
                        <a:pt x="0" y="2016"/>
                      </a:lnTo>
                      <a:lnTo>
                        <a:pt x="192" y="2064"/>
                      </a:lnTo>
                      <a:lnTo>
                        <a:pt x="384" y="2016"/>
                      </a:lnTo>
                      <a:lnTo>
                        <a:pt x="384" y="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sp>
              <p:nvSpPr>
                <p:cNvPr id="59502" name="Freeform 110"/>
                <p:cNvSpPr>
                  <a:spLocks/>
                </p:cNvSpPr>
                <p:nvPr/>
              </p:nvSpPr>
              <p:spPr bwMode="auto">
                <a:xfrm rot="-10800000">
                  <a:off x="1344" y="672"/>
                  <a:ext cx="418" cy="690"/>
                </a:xfrm>
                <a:custGeom>
                  <a:avLst/>
                  <a:gdLst/>
                  <a:ahLst/>
                  <a:cxnLst>
                    <a:cxn ang="0">
                      <a:pos x="0" y="690"/>
                    </a:cxn>
                    <a:cxn ang="0">
                      <a:pos x="0" y="39"/>
                    </a:cxn>
                    <a:cxn ang="0">
                      <a:pos x="191" y="0"/>
                    </a:cxn>
                    <a:cxn ang="0">
                      <a:pos x="418" y="50"/>
                    </a:cxn>
                    <a:cxn ang="0">
                      <a:pos x="0" y="690"/>
                    </a:cxn>
                  </a:cxnLst>
                  <a:rect l="0" t="0" r="r" b="b"/>
                  <a:pathLst>
                    <a:path w="418" h="690">
                      <a:moveTo>
                        <a:pt x="0" y="690"/>
                      </a:moveTo>
                      <a:lnTo>
                        <a:pt x="0" y="39"/>
                      </a:lnTo>
                      <a:lnTo>
                        <a:pt x="191" y="0"/>
                      </a:lnTo>
                      <a:lnTo>
                        <a:pt x="418" y="50"/>
                      </a:lnTo>
                      <a:lnTo>
                        <a:pt x="0" y="690"/>
                      </a:lnTo>
                      <a:close/>
                    </a:path>
                  </a:pathLst>
                </a:custGeom>
                <a:solidFill>
                  <a:srgbClr val="FF3399"/>
                </a:solidFill>
                <a:ln w="9525" cap="flat" cmpd="sng">
                  <a:solidFill>
                    <a:schemeClr val="tx1"/>
                  </a:solidFill>
                  <a:prstDash val="solid"/>
                  <a:round/>
                  <a:headEnd type="none" w="med" len="med"/>
                  <a:tailEnd type="none" w="med" len="med"/>
                </a:ln>
                <a:effectLst/>
              </p:spPr>
              <p:txBody>
                <a:bodyPr wrap="none" anchor="ctr"/>
                <a:lstStyle/>
                <a:p>
                  <a:endParaRPr lang="zh-CN" altLang="en-US"/>
                </a:p>
              </p:txBody>
            </p:sp>
          </p:grpSp>
        </p:grpSp>
      </p:grpSp>
      <p:sp>
        <p:nvSpPr>
          <p:cNvPr id="102" name="同侧圆角矩形 101"/>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103"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9403"/>
                                        </p:tgtEl>
                                        <p:attrNameLst>
                                          <p:attrName>style.visibility</p:attrName>
                                        </p:attrNameLst>
                                      </p:cBhvr>
                                      <p:to>
                                        <p:strVal val="visible"/>
                                      </p:to>
                                    </p:set>
                                    <p:animEffect transition="in" filter="fade">
                                      <p:cBhvr>
                                        <p:cTn id="7" dur="1000"/>
                                        <p:tgtEl>
                                          <p:spTgt spid="59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7" name="Rectangle 11"/>
          <p:cNvSpPr>
            <a:spLocks noChangeArrowheads="1"/>
          </p:cNvSpPr>
          <p:nvPr/>
        </p:nvSpPr>
        <p:spPr bwMode="auto">
          <a:xfrm>
            <a:off x="3525838" y="1422400"/>
            <a:ext cx="2751137" cy="579438"/>
          </a:xfrm>
          <a:prstGeom prst="rect">
            <a:avLst/>
          </a:prstGeom>
          <a:solidFill>
            <a:schemeClr val="bg1"/>
          </a:solidFill>
          <a:ln w="12700">
            <a:noFill/>
            <a:miter lim="800000"/>
            <a:headEnd/>
            <a:tailEnd/>
          </a:ln>
          <a:effectLst>
            <a:outerShdw dist="107763" dir="2700000" algn="ctr" rotWithShape="0">
              <a:srgbClr val="339933">
                <a:alpha val="50000"/>
              </a:srgbClr>
            </a:outerShdw>
          </a:effectLst>
        </p:spPr>
        <p:txBody>
          <a:bodyPr anchor="ctr">
            <a:spAutoFit/>
          </a:bodyPr>
          <a:lstStyle/>
          <a:p>
            <a:pPr algn="ctr"/>
            <a:r>
              <a:rPr lang="zh-CN" altLang="en-US" sz="3200" b="0">
                <a:solidFill>
                  <a:srgbClr val="9900CC"/>
                </a:solidFill>
                <a:latin typeface="华文新魏" pitchFamily="2" charset="-122"/>
                <a:ea typeface="华文新魏" pitchFamily="2" charset="-122"/>
              </a:rPr>
              <a:t>概括总结</a:t>
            </a:r>
          </a:p>
        </p:txBody>
      </p:sp>
      <p:sp>
        <p:nvSpPr>
          <p:cNvPr id="60428" name="Text Box 12"/>
          <p:cNvSpPr txBox="1">
            <a:spLocks noChangeArrowheads="1"/>
          </p:cNvSpPr>
          <p:nvPr/>
        </p:nvSpPr>
        <p:spPr bwMode="auto">
          <a:xfrm>
            <a:off x="611188" y="3213100"/>
            <a:ext cx="8135937" cy="914400"/>
          </a:xfrm>
          <a:prstGeom prst="rect">
            <a:avLst/>
          </a:prstGeom>
          <a:noFill/>
          <a:ln w="47625">
            <a:noFill/>
            <a:miter lim="800000"/>
            <a:headEnd/>
            <a:tailEnd/>
          </a:ln>
          <a:effectLst/>
        </p:spPr>
        <p:txBody>
          <a:bodyPr>
            <a:spAutoFit/>
          </a:bodyPr>
          <a:lstStyle/>
          <a:p>
            <a:pPr eaLnBrk="0" hangingPunct="0">
              <a:spcBef>
                <a:spcPct val="50000"/>
              </a:spcBef>
            </a:pPr>
            <a:r>
              <a:rPr kumimoji="1" lang="zh-CN" altLang="en-US" sz="5400">
                <a:solidFill>
                  <a:schemeClr val="accent2"/>
                </a:solidFill>
                <a:latin typeface="华文新魏" pitchFamily="2" charset="-122"/>
                <a:ea typeface="华文新魏" pitchFamily="2" charset="-122"/>
              </a:rPr>
              <a:t>圆柱的体积 </a:t>
            </a:r>
            <a:r>
              <a:rPr kumimoji="1" lang="en-US" altLang="zh-CN" sz="5400">
                <a:solidFill>
                  <a:schemeClr val="accent2"/>
                </a:solidFill>
                <a:latin typeface="华文新魏" pitchFamily="2" charset="-122"/>
                <a:ea typeface="华文新魏" pitchFamily="2" charset="-122"/>
              </a:rPr>
              <a:t>= </a:t>
            </a:r>
            <a:r>
              <a:rPr kumimoji="1" lang="zh-CN" altLang="en-US" sz="5400">
                <a:solidFill>
                  <a:schemeClr val="accent2"/>
                </a:solidFill>
                <a:latin typeface="华文新魏" pitchFamily="2" charset="-122"/>
                <a:ea typeface="华文新魏" pitchFamily="2" charset="-122"/>
              </a:rPr>
              <a:t>底面积</a:t>
            </a:r>
            <a:r>
              <a:rPr kumimoji="1" lang="en-US" altLang="zh-CN" sz="5400">
                <a:solidFill>
                  <a:schemeClr val="accent2"/>
                </a:solidFill>
                <a:latin typeface="华文新魏" pitchFamily="2" charset="-122"/>
                <a:ea typeface="华文新魏" pitchFamily="2" charset="-122"/>
              </a:rPr>
              <a:t>×</a:t>
            </a:r>
            <a:r>
              <a:rPr kumimoji="1" lang="zh-CN" altLang="en-US" sz="5400">
                <a:solidFill>
                  <a:schemeClr val="accent2"/>
                </a:solidFill>
                <a:latin typeface="华文新魏" pitchFamily="2" charset="-122"/>
                <a:ea typeface="华文新魏" pitchFamily="2" charset="-122"/>
              </a:rPr>
              <a:t>高</a:t>
            </a:r>
          </a:p>
        </p:txBody>
      </p:sp>
      <p:sp>
        <p:nvSpPr>
          <p:cNvPr id="60429" name="Text Box 13"/>
          <p:cNvSpPr txBox="1">
            <a:spLocks noChangeArrowheads="1"/>
          </p:cNvSpPr>
          <p:nvPr/>
        </p:nvSpPr>
        <p:spPr bwMode="auto">
          <a:xfrm>
            <a:off x="1990725" y="4398963"/>
            <a:ext cx="6048375" cy="1433512"/>
          </a:xfrm>
          <a:prstGeom prst="rect">
            <a:avLst/>
          </a:prstGeom>
          <a:noFill/>
          <a:ln w="47625">
            <a:noFill/>
            <a:miter lim="800000"/>
            <a:headEnd/>
            <a:tailEnd/>
          </a:ln>
          <a:effectLst/>
        </p:spPr>
        <p:txBody>
          <a:bodyPr>
            <a:spAutoFit/>
          </a:bodyPr>
          <a:lstStyle/>
          <a:p>
            <a:pPr eaLnBrk="0" hangingPunct="0">
              <a:spcBef>
                <a:spcPct val="50000"/>
              </a:spcBef>
            </a:pPr>
            <a:r>
              <a:rPr kumimoji="1" lang="en-US" altLang="zh-CN" sz="8800" b="0">
                <a:solidFill>
                  <a:srgbClr val="FF0000"/>
                </a:solidFill>
                <a:latin typeface="华文新魏" pitchFamily="2" charset="-122"/>
                <a:ea typeface="华文新魏" pitchFamily="2" charset="-122"/>
              </a:rPr>
              <a:t>V  =  S h</a:t>
            </a:r>
          </a:p>
        </p:txBody>
      </p:sp>
      <p:sp>
        <p:nvSpPr>
          <p:cNvPr id="60430" name="Text Box 14"/>
          <p:cNvSpPr txBox="1">
            <a:spLocks noChangeArrowheads="1"/>
          </p:cNvSpPr>
          <p:nvPr/>
        </p:nvSpPr>
        <p:spPr bwMode="auto">
          <a:xfrm>
            <a:off x="749300" y="5741988"/>
            <a:ext cx="7934325" cy="457200"/>
          </a:xfrm>
          <a:prstGeom prst="rect">
            <a:avLst/>
          </a:prstGeom>
          <a:noFill/>
          <a:ln w="12700">
            <a:noFill/>
            <a:miter lim="800000"/>
            <a:headEnd/>
            <a:tailEnd/>
          </a:ln>
          <a:effectLst/>
        </p:spPr>
        <p:txBody>
          <a:bodyPr>
            <a:spAutoFit/>
          </a:bodyPr>
          <a:lstStyle/>
          <a:p>
            <a:pPr algn="ctr">
              <a:spcBef>
                <a:spcPct val="50000"/>
              </a:spcBef>
            </a:pPr>
            <a:r>
              <a:rPr lang="en-US" altLang="zh-CN" sz="2400" b="0">
                <a:solidFill>
                  <a:srgbClr val="0000FF"/>
                </a:solidFill>
                <a:latin typeface="华文新魏" pitchFamily="2" charset="-122"/>
                <a:ea typeface="华文新魏" pitchFamily="2" charset="-122"/>
              </a:rPr>
              <a:t>V</a:t>
            </a:r>
            <a:r>
              <a:rPr lang="zh-CN" altLang="en-US" sz="2400" b="0">
                <a:solidFill>
                  <a:srgbClr val="0000FF"/>
                </a:solidFill>
                <a:latin typeface="华文新魏" pitchFamily="2" charset="-122"/>
                <a:ea typeface="华文新魏" pitchFamily="2" charset="-122"/>
              </a:rPr>
              <a:t>表示圆柱的体积，</a:t>
            </a:r>
            <a:r>
              <a:rPr lang="en-US" altLang="zh-CN" sz="2400" b="0">
                <a:solidFill>
                  <a:srgbClr val="0000FF"/>
                </a:solidFill>
                <a:latin typeface="华文新魏" pitchFamily="2" charset="-122"/>
                <a:ea typeface="华文新魏" pitchFamily="2" charset="-122"/>
              </a:rPr>
              <a:t>S</a:t>
            </a:r>
            <a:r>
              <a:rPr lang="zh-CN" altLang="en-US" sz="2400" b="0">
                <a:solidFill>
                  <a:srgbClr val="0000FF"/>
                </a:solidFill>
                <a:latin typeface="华文新魏" pitchFamily="2" charset="-122"/>
                <a:ea typeface="华文新魏" pitchFamily="2" charset="-122"/>
              </a:rPr>
              <a:t>表示圆柱的底面积，</a:t>
            </a:r>
            <a:r>
              <a:rPr lang="en-US" altLang="zh-CN" sz="2400" b="0">
                <a:solidFill>
                  <a:srgbClr val="0000FF"/>
                </a:solidFill>
                <a:latin typeface="华文新魏" pitchFamily="2" charset="-122"/>
                <a:ea typeface="华文新魏" pitchFamily="2" charset="-122"/>
              </a:rPr>
              <a:t>h</a:t>
            </a:r>
            <a:r>
              <a:rPr lang="zh-CN" altLang="en-US" sz="2400" b="0">
                <a:solidFill>
                  <a:srgbClr val="0000FF"/>
                </a:solidFill>
                <a:latin typeface="华文新魏" pitchFamily="2" charset="-122"/>
                <a:ea typeface="华文新魏" pitchFamily="2" charset="-122"/>
              </a:rPr>
              <a:t>表示圆柱的高。</a:t>
            </a:r>
          </a:p>
        </p:txBody>
      </p:sp>
      <p:sp>
        <p:nvSpPr>
          <p:cNvPr id="6" name="同侧圆角矩形 5"/>
          <p:cNvSpPr/>
          <p:nvPr/>
        </p:nvSpPr>
        <p:spPr>
          <a:xfrm>
            <a:off x="395536"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7" name="直线连接符 21"/>
          <p:cNvCxnSpPr/>
          <p:nvPr/>
        </p:nvCxnSpPr>
        <p:spPr>
          <a:xfrm flipV="1">
            <a:off x="395536"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427"/>
                                        </p:tgtEl>
                                        <p:attrNameLst>
                                          <p:attrName>style.visibility</p:attrName>
                                        </p:attrNameLst>
                                      </p:cBhvr>
                                      <p:to>
                                        <p:strVal val="visible"/>
                                      </p:to>
                                    </p:set>
                                    <p:animEffect transition="in" filter="fade">
                                      <p:cBhvr>
                                        <p:cTn id="7" dur="1000"/>
                                        <p:tgtEl>
                                          <p:spTgt spid="604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60428"/>
                                        </p:tgtEl>
                                        <p:attrNameLst>
                                          <p:attrName>style.visibility</p:attrName>
                                        </p:attrNameLst>
                                      </p:cBhvr>
                                      <p:to>
                                        <p:strVal val="visible"/>
                                      </p:to>
                                    </p:set>
                                    <p:animEffect transition="in" filter="blinds(vertical)">
                                      <p:cBhvr>
                                        <p:cTn id="12" dur="1000"/>
                                        <p:tgtEl>
                                          <p:spTgt spid="60428"/>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0429"/>
                                        </p:tgtEl>
                                        <p:attrNameLst>
                                          <p:attrName>style.visibility</p:attrName>
                                        </p:attrNameLst>
                                      </p:cBhvr>
                                      <p:to>
                                        <p:strVal val="visible"/>
                                      </p:to>
                                    </p:set>
                                    <p:animEffect transition="in" filter="diamond(in)">
                                      <p:cBhvr>
                                        <p:cTn id="17" dur="2000"/>
                                        <p:tgtEl>
                                          <p:spTgt spid="60429"/>
                                        </p:tgtEl>
                                      </p:cBhvr>
                                    </p:animEffect>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60430"/>
                                        </p:tgtEl>
                                        <p:attrNameLst>
                                          <p:attrName>style.visibility</p:attrName>
                                        </p:attrNameLst>
                                      </p:cBhvr>
                                      <p:to>
                                        <p:strVal val="visible"/>
                                      </p:to>
                                    </p:set>
                                    <p:animEffect transition="in" filter="slide(fromBottom)">
                                      <p:cBhvr>
                                        <p:cTn id="21" dur="500"/>
                                        <p:tgtEl>
                                          <p:spTgt spid="604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7" grpId="0" animBg="1"/>
      <p:bldP spid="60428" grpId="0"/>
      <p:bldP spid="60429" grpId="0"/>
      <p:bldP spid="604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dirty="0">
                <a:solidFill>
                  <a:srgbClr val="000000"/>
                </a:solidFill>
                <a:latin typeface="华文新魏" pitchFamily="2" charset="-122"/>
                <a:ea typeface="华文新魏" pitchFamily="2" charset="-122"/>
                <a:cs typeface="黑体" pitchFamily="2" charset="-122"/>
              </a:rPr>
              <a:t>典题精讲</a:t>
            </a:r>
            <a:endParaRPr lang="zh-CN" altLang="en-US" sz="3000" dirty="0">
              <a:solidFill>
                <a:srgbClr val="000000"/>
              </a:solidFill>
              <a:latin typeface="华文新魏" pitchFamily="2" charset="-122"/>
              <a:ea typeface="华文新魏" pitchFamily="2" charset="-122"/>
              <a:cs typeface="黑体" pitchFamily="2" charset="-122"/>
            </a:endParaRPr>
          </a:p>
        </p:txBody>
      </p:sp>
      <p:cxnSp>
        <p:nvCxnSpPr>
          <p:cNvPr id="6" name="直线连接符 21"/>
          <p:cNvCxnSpPr/>
          <p:nvPr/>
        </p:nvCxnSpPr>
        <p:spPr>
          <a:xfrm flipV="1">
            <a:off x="468313"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pic>
        <p:nvPicPr>
          <p:cNvPr id="33795" name="Picture 2"/>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7596188" y="4005263"/>
            <a:ext cx="1116012" cy="2205037"/>
          </a:xfrm>
          <a:prstGeom prst="rect">
            <a:avLst/>
          </a:prstGeom>
          <a:noFill/>
          <a:ln w="9525">
            <a:noFill/>
            <a:miter lim="800000"/>
            <a:headEnd/>
            <a:tailEnd/>
          </a:ln>
        </p:spPr>
      </p:pic>
      <p:sp>
        <p:nvSpPr>
          <p:cNvPr id="33797" name="Rectangle 5"/>
          <p:cNvSpPr>
            <a:spLocks noChangeArrowheads="1"/>
          </p:cNvSpPr>
          <p:nvPr/>
        </p:nvSpPr>
        <p:spPr bwMode="auto">
          <a:xfrm>
            <a:off x="452438" y="2252663"/>
            <a:ext cx="7597775" cy="958850"/>
          </a:xfrm>
          <a:prstGeom prst="rect">
            <a:avLst/>
          </a:prstGeom>
          <a:solidFill>
            <a:schemeClr val="bg1">
              <a:alpha val="86000"/>
            </a:schemeClr>
          </a:solidFill>
          <a:ln w="12700">
            <a:solidFill>
              <a:srgbClr val="FF6600"/>
            </a:solidFill>
            <a:prstDash val="dash"/>
            <a:miter lim="800000"/>
            <a:headEnd/>
            <a:tailEnd/>
          </a:ln>
          <a:effectLst>
            <a:outerShdw dist="107763" dir="2700000" algn="ctr" rotWithShape="0">
              <a:srgbClr val="FFFF66">
                <a:alpha val="50000"/>
              </a:srgbClr>
            </a:outerShdw>
          </a:effectLst>
        </p:spPr>
        <p:txBody>
          <a:bodyPr anchor="ctr">
            <a:spAutoFit/>
          </a:bodyPr>
          <a:lstStyle/>
          <a:p>
            <a:r>
              <a:rPr lang="zh-CN" altLang="en-US" sz="2800" b="0">
                <a:solidFill>
                  <a:srgbClr val="0000FF"/>
                </a:solidFill>
                <a:latin typeface="华文新魏" pitchFamily="2" charset="-122"/>
                <a:ea typeface="华文新魏" pitchFamily="2" charset="-122"/>
              </a:rPr>
              <a:t>一根圆柱形的钢材，底面积是</a:t>
            </a:r>
            <a:r>
              <a:rPr lang="en-US" altLang="zh-CN" sz="2800" b="0">
                <a:solidFill>
                  <a:srgbClr val="0000FF"/>
                </a:solidFill>
                <a:latin typeface="华文新魏" pitchFamily="2" charset="-122"/>
                <a:ea typeface="华文新魏" pitchFamily="2" charset="-122"/>
              </a:rPr>
              <a:t>50</a:t>
            </a:r>
            <a:r>
              <a:rPr lang="zh-CN" altLang="en-US" sz="2800" b="0">
                <a:solidFill>
                  <a:srgbClr val="0000FF"/>
                </a:solidFill>
                <a:latin typeface="华文新魏" pitchFamily="2" charset="-122"/>
                <a:ea typeface="华文新魏" pitchFamily="2" charset="-122"/>
              </a:rPr>
              <a:t>平方厘米，高是</a:t>
            </a:r>
            <a:r>
              <a:rPr lang="en-US" altLang="zh-CN" sz="2800" b="0">
                <a:solidFill>
                  <a:srgbClr val="0000FF"/>
                </a:solidFill>
                <a:latin typeface="华文新魏" pitchFamily="2" charset="-122"/>
                <a:ea typeface="华文新魏" pitchFamily="2" charset="-122"/>
              </a:rPr>
              <a:t>1.5</a:t>
            </a:r>
            <a:r>
              <a:rPr lang="zh-CN" altLang="en-US" sz="2800" b="0">
                <a:solidFill>
                  <a:srgbClr val="0000FF"/>
                </a:solidFill>
                <a:latin typeface="华文新魏" pitchFamily="2" charset="-122"/>
                <a:ea typeface="华文新魏" pitchFamily="2" charset="-122"/>
              </a:rPr>
              <a:t>米。它的体积是多少立方厘米？</a:t>
            </a:r>
          </a:p>
        </p:txBody>
      </p:sp>
      <p:sp>
        <p:nvSpPr>
          <p:cNvPr id="33798" name="Text Box 6"/>
          <p:cNvSpPr txBox="1">
            <a:spLocks noChangeArrowheads="1"/>
          </p:cNvSpPr>
          <p:nvPr/>
        </p:nvSpPr>
        <p:spPr bwMode="auto">
          <a:xfrm>
            <a:off x="1619250" y="3559175"/>
            <a:ext cx="5065713" cy="519113"/>
          </a:xfrm>
          <a:prstGeom prst="rect">
            <a:avLst/>
          </a:prstGeom>
          <a:noFill/>
          <a:ln w="12700">
            <a:noFill/>
            <a:miter lim="800000"/>
            <a:headEnd/>
            <a:tailEnd/>
          </a:ln>
          <a:effectLst/>
        </p:spPr>
        <p:txBody>
          <a:bodyPr>
            <a:spAutoFit/>
          </a:bodyPr>
          <a:lstStyle/>
          <a:p>
            <a:pPr>
              <a:spcBef>
                <a:spcPct val="50000"/>
              </a:spcBef>
            </a:pPr>
            <a:r>
              <a:rPr lang="en-US" altLang="zh-CN" sz="2800">
                <a:solidFill>
                  <a:srgbClr val="FF3300"/>
                </a:solidFill>
                <a:latin typeface="华文新魏" pitchFamily="2" charset="-122"/>
                <a:ea typeface="华文新魏" pitchFamily="2" charset="-122"/>
              </a:rPr>
              <a:t>1.5</a:t>
            </a:r>
            <a:r>
              <a:rPr lang="zh-CN" altLang="en-US" sz="2800">
                <a:solidFill>
                  <a:srgbClr val="FF3300"/>
                </a:solidFill>
                <a:latin typeface="华文新魏" pitchFamily="2" charset="-122"/>
                <a:ea typeface="华文新魏" pitchFamily="2" charset="-122"/>
              </a:rPr>
              <a:t>米</a:t>
            </a:r>
            <a:r>
              <a:rPr lang="en-US" altLang="zh-CN" sz="2800">
                <a:solidFill>
                  <a:srgbClr val="FF3300"/>
                </a:solidFill>
                <a:latin typeface="华文新魏" pitchFamily="2" charset="-122"/>
                <a:ea typeface="华文新魏" pitchFamily="2" charset="-122"/>
              </a:rPr>
              <a:t>=150</a:t>
            </a:r>
            <a:r>
              <a:rPr lang="zh-CN" altLang="en-US" sz="2800">
                <a:solidFill>
                  <a:srgbClr val="FF3300"/>
                </a:solidFill>
                <a:latin typeface="华文新魏" pitchFamily="2" charset="-122"/>
                <a:ea typeface="华文新魏" pitchFamily="2" charset="-122"/>
              </a:rPr>
              <a:t>厘米</a:t>
            </a:r>
          </a:p>
        </p:txBody>
      </p:sp>
      <p:sp>
        <p:nvSpPr>
          <p:cNvPr id="33799" name="Text Box 7"/>
          <p:cNvSpPr txBox="1">
            <a:spLocks noChangeArrowheads="1"/>
          </p:cNvSpPr>
          <p:nvPr/>
        </p:nvSpPr>
        <p:spPr bwMode="auto">
          <a:xfrm>
            <a:off x="1619250" y="4284663"/>
            <a:ext cx="6796088" cy="519112"/>
          </a:xfrm>
          <a:prstGeom prst="rect">
            <a:avLst/>
          </a:prstGeom>
          <a:noFill/>
          <a:ln w="12700">
            <a:noFill/>
            <a:miter lim="800000"/>
            <a:headEnd/>
            <a:tailEnd/>
          </a:ln>
          <a:effectLst/>
        </p:spPr>
        <p:txBody>
          <a:bodyPr>
            <a:spAutoFit/>
          </a:bodyPr>
          <a:lstStyle/>
          <a:p>
            <a:pPr>
              <a:spcBef>
                <a:spcPct val="50000"/>
              </a:spcBef>
            </a:pPr>
            <a:r>
              <a:rPr lang="en-US" altLang="zh-CN" sz="2800">
                <a:solidFill>
                  <a:srgbClr val="FF3300"/>
                </a:solidFill>
                <a:latin typeface="华文新魏" pitchFamily="2" charset="-122"/>
                <a:ea typeface="华文新魏" pitchFamily="2" charset="-122"/>
              </a:rPr>
              <a:t>50×150 = ______</a:t>
            </a:r>
            <a:r>
              <a:rPr lang="zh-CN" altLang="en-US" sz="2800">
                <a:solidFill>
                  <a:srgbClr val="FF3300"/>
                </a:solidFill>
                <a:latin typeface="华文新魏" pitchFamily="2" charset="-122"/>
                <a:ea typeface="华文新魏" pitchFamily="2" charset="-122"/>
              </a:rPr>
              <a:t>（立方厘米）</a:t>
            </a:r>
          </a:p>
        </p:txBody>
      </p:sp>
      <p:sp>
        <p:nvSpPr>
          <p:cNvPr id="33800" name="Text Box 8"/>
          <p:cNvSpPr txBox="1">
            <a:spLocks noChangeArrowheads="1"/>
          </p:cNvSpPr>
          <p:nvPr/>
        </p:nvSpPr>
        <p:spPr bwMode="auto">
          <a:xfrm>
            <a:off x="1619250" y="5084763"/>
            <a:ext cx="6824663" cy="519112"/>
          </a:xfrm>
          <a:prstGeom prst="rect">
            <a:avLst/>
          </a:prstGeom>
          <a:noFill/>
          <a:ln w="12700">
            <a:noFill/>
            <a:miter lim="800000"/>
            <a:headEnd/>
            <a:tailEnd/>
          </a:ln>
          <a:effectLst/>
        </p:spPr>
        <p:txBody>
          <a:bodyPr>
            <a:spAutoFit/>
          </a:bodyPr>
          <a:lstStyle/>
          <a:p>
            <a:pPr>
              <a:spcBef>
                <a:spcPct val="50000"/>
              </a:spcBef>
            </a:pPr>
            <a:r>
              <a:rPr lang="zh-CN" altLang="en-US" sz="2800">
                <a:solidFill>
                  <a:srgbClr val="FF3300"/>
                </a:solidFill>
                <a:latin typeface="华文新魏" pitchFamily="2" charset="-122"/>
                <a:ea typeface="华文新魏" pitchFamily="2" charset="-122"/>
              </a:rPr>
              <a:t>答：它的体积是（          ）立方厘米。</a:t>
            </a:r>
          </a:p>
        </p:txBody>
      </p:sp>
      <p:sp>
        <p:nvSpPr>
          <p:cNvPr id="33801" name="Text Box 9"/>
          <p:cNvSpPr txBox="1">
            <a:spLocks noChangeArrowheads="1"/>
          </p:cNvSpPr>
          <p:nvPr/>
        </p:nvSpPr>
        <p:spPr bwMode="auto">
          <a:xfrm>
            <a:off x="3560763" y="4264025"/>
            <a:ext cx="1235075" cy="519113"/>
          </a:xfrm>
          <a:prstGeom prst="rect">
            <a:avLst/>
          </a:prstGeom>
          <a:noFill/>
          <a:ln w="12700">
            <a:noFill/>
            <a:miter lim="800000"/>
            <a:headEnd/>
            <a:tailEnd/>
          </a:ln>
          <a:effectLst/>
        </p:spPr>
        <p:txBody>
          <a:bodyPr>
            <a:spAutoFit/>
          </a:bodyPr>
          <a:lstStyle/>
          <a:p>
            <a:pPr>
              <a:spcBef>
                <a:spcPct val="50000"/>
              </a:spcBef>
            </a:pPr>
            <a:r>
              <a:rPr lang="en-US" altLang="zh-CN" sz="2800">
                <a:solidFill>
                  <a:srgbClr val="0000FF"/>
                </a:solidFill>
                <a:latin typeface="华文新魏" pitchFamily="2" charset="-122"/>
                <a:ea typeface="华文新魏" pitchFamily="2" charset="-122"/>
              </a:rPr>
              <a:t>7500</a:t>
            </a:r>
          </a:p>
        </p:txBody>
      </p:sp>
      <p:sp>
        <p:nvSpPr>
          <p:cNvPr id="33802" name="Text Box 10"/>
          <p:cNvSpPr txBox="1">
            <a:spLocks noChangeArrowheads="1"/>
          </p:cNvSpPr>
          <p:nvPr/>
        </p:nvSpPr>
        <p:spPr bwMode="auto">
          <a:xfrm>
            <a:off x="4499992" y="5084763"/>
            <a:ext cx="1235075" cy="519112"/>
          </a:xfrm>
          <a:prstGeom prst="rect">
            <a:avLst/>
          </a:prstGeom>
          <a:noFill/>
          <a:ln w="12700">
            <a:noFill/>
            <a:miter lim="800000"/>
            <a:headEnd/>
            <a:tailEnd/>
          </a:ln>
          <a:effectLst/>
        </p:spPr>
        <p:txBody>
          <a:bodyPr>
            <a:spAutoFit/>
          </a:bodyPr>
          <a:lstStyle/>
          <a:p>
            <a:pPr>
              <a:spcBef>
                <a:spcPct val="50000"/>
              </a:spcBef>
            </a:pPr>
            <a:r>
              <a:rPr lang="en-US" altLang="zh-CN" sz="2800" dirty="0">
                <a:solidFill>
                  <a:srgbClr val="0000FF"/>
                </a:solidFill>
                <a:latin typeface="华文新魏" pitchFamily="2" charset="-122"/>
                <a:ea typeface="华文新魏" pitchFamily="2" charset="-122"/>
              </a:rPr>
              <a:t>7500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98"/>
                                        </p:tgtEl>
                                        <p:attrNameLst>
                                          <p:attrName>style.visibility</p:attrName>
                                        </p:attrNameLst>
                                      </p:cBhvr>
                                      <p:to>
                                        <p:strVal val="visible"/>
                                      </p:to>
                                    </p:set>
                                    <p:animEffect transition="in" filter="fade">
                                      <p:cBhvr>
                                        <p:cTn id="7" dur="500"/>
                                        <p:tgtEl>
                                          <p:spTgt spid="337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9"/>
                                        </p:tgtEl>
                                        <p:attrNameLst>
                                          <p:attrName>style.visibility</p:attrName>
                                        </p:attrNameLst>
                                      </p:cBhvr>
                                      <p:to>
                                        <p:strVal val="visible"/>
                                      </p:to>
                                    </p:set>
                                    <p:animEffect transition="in" filter="fade">
                                      <p:cBhvr>
                                        <p:cTn id="12" dur="500"/>
                                        <p:tgtEl>
                                          <p:spTgt spid="3379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801"/>
                                        </p:tgtEl>
                                        <p:attrNameLst>
                                          <p:attrName>style.visibility</p:attrName>
                                        </p:attrNameLst>
                                      </p:cBhvr>
                                      <p:to>
                                        <p:strVal val="visible"/>
                                      </p:to>
                                    </p:set>
                                    <p:animEffect transition="in" filter="fade">
                                      <p:cBhvr>
                                        <p:cTn id="17" dur="500"/>
                                        <p:tgtEl>
                                          <p:spTgt spid="3380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3800"/>
                                        </p:tgtEl>
                                        <p:attrNameLst>
                                          <p:attrName>style.visibility</p:attrName>
                                        </p:attrNameLst>
                                      </p:cBhvr>
                                      <p:to>
                                        <p:strVal val="visible"/>
                                      </p:to>
                                    </p:set>
                                    <p:animEffect transition="in" filter="fade">
                                      <p:cBhvr>
                                        <p:cTn id="22" dur="500"/>
                                        <p:tgtEl>
                                          <p:spTgt spid="3380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802"/>
                                        </p:tgtEl>
                                        <p:attrNameLst>
                                          <p:attrName>style.visibility</p:attrName>
                                        </p:attrNameLst>
                                      </p:cBhvr>
                                      <p:to>
                                        <p:strVal val="visible"/>
                                      </p:to>
                                    </p:set>
                                    <p:animEffect transition="in" filter="fade">
                                      <p:cBhvr>
                                        <p:cTn id="27" dur="500"/>
                                        <p:tgtEl>
                                          <p:spTgt spid="33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p:bldP spid="33799" grpId="0"/>
      <p:bldP spid="33800" grpId="0"/>
      <p:bldP spid="33801" grpId="0"/>
      <p:bldP spid="3380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dirty="0">
                <a:solidFill>
                  <a:srgbClr val="000000"/>
                </a:solidFill>
                <a:latin typeface="华文新魏" pitchFamily="2" charset="-122"/>
                <a:ea typeface="华文新魏" pitchFamily="2" charset="-122"/>
                <a:cs typeface="黑体" pitchFamily="2" charset="-122"/>
              </a:rPr>
              <a:t>学以致用</a:t>
            </a:r>
          </a:p>
        </p:txBody>
      </p:sp>
      <p:cxnSp>
        <p:nvCxnSpPr>
          <p:cNvPr id="6" name="直线连接符 21"/>
          <p:cNvCxnSpPr/>
          <p:nvPr/>
        </p:nvCxnSpPr>
        <p:spPr>
          <a:xfrm flipV="1">
            <a:off x="468313"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34820" name="Text Box 4"/>
          <p:cNvSpPr txBox="1">
            <a:spLocks noChangeArrowheads="1"/>
          </p:cNvSpPr>
          <p:nvPr/>
        </p:nvSpPr>
        <p:spPr bwMode="auto">
          <a:xfrm>
            <a:off x="666750" y="1409402"/>
            <a:ext cx="6284913" cy="579438"/>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zh-CN" altLang="en-US" sz="3200" dirty="0">
                <a:latin typeface="华文新魏" pitchFamily="2" charset="-122"/>
                <a:ea typeface="华文新魏" pitchFamily="2" charset="-122"/>
                <a:cs typeface="Times New Roman" pitchFamily="18" charset="0"/>
              </a:rPr>
              <a:t> 计算下面圆柱的体积。</a:t>
            </a:r>
          </a:p>
        </p:txBody>
      </p:sp>
      <p:sp>
        <p:nvSpPr>
          <p:cNvPr id="34821" name="AutoShape 5"/>
          <p:cNvSpPr>
            <a:spLocks noChangeArrowheads="1"/>
          </p:cNvSpPr>
          <p:nvPr/>
        </p:nvSpPr>
        <p:spPr bwMode="auto">
          <a:xfrm>
            <a:off x="1333500" y="2233613"/>
            <a:ext cx="1108075" cy="1930400"/>
          </a:xfrm>
          <a:prstGeom prst="can">
            <a:avLst>
              <a:gd name="adj" fmla="val 43553"/>
            </a:avLst>
          </a:prstGeom>
          <a:solidFill>
            <a:srgbClr val="CCFFFF"/>
          </a:solidFill>
          <a:ln w="12700">
            <a:solidFill>
              <a:srgbClr val="0000FF"/>
            </a:solidFill>
            <a:round/>
            <a:headEnd/>
            <a:tailEnd/>
          </a:ln>
          <a:effectLst/>
        </p:spPr>
        <p:txBody>
          <a:bodyPr wrap="none" anchor="ctr"/>
          <a:lstStyle/>
          <a:p>
            <a:endParaRPr lang="zh-CN" altLang="en-US"/>
          </a:p>
        </p:txBody>
      </p:sp>
      <p:sp>
        <p:nvSpPr>
          <p:cNvPr id="34822" name="AutoShape 6"/>
          <p:cNvSpPr>
            <a:spLocks noChangeArrowheads="1"/>
          </p:cNvSpPr>
          <p:nvPr/>
        </p:nvSpPr>
        <p:spPr bwMode="auto">
          <a:xfrm>
            <a:off x="1465263" y="5035550"/>
            <a:ext cx="919162" cy="1001713"/>
          </a:xfrm>
          <a:prstGeom prst="can">
            <a:avLst>
              <a:gd name="adj" fmla="val 27245"/>
            </a:avLst>
          </a:prstGeom>
          <a:solidFill>
            <a:srgbClr val="CCFFFF"/>
          </a:solidFill>
          <a:ln w="12700">
            <a:solidFill>
              <a:srgbClr val="0000FF"/>
            </a:solidFill>
            <a:round/>
            <a:headEnd/>
            <a:tailEnd/>
          </a:ln>
          <a:effectLst/>
        </p:spPr>
        <p:txBody>
          <a:bodyPr wrap="none" anchor="ctr"/>
          <a:lstStyle/>
          <a:p>
            <a:endParaRPr lang="zh-CN" altLang="en-US"/>
          </a:p>
        </p:txBody>
      </p:sp>
      <p:sp>
        <p:nvSpPr>
          <p:cNvPr id="34823" name="Line 7"/>
          <p:cNvSpPr>
            <a:spLocks noChangeShapeType="1"/>
          </p:cNvSpPr>
          <p:nvPr/>
        </p:nvSpPr>
        <p:spPr bwMode="auto">
          <a:xfrm>
            <a:off x="2441575" y="2466975"/>
            <a:ext cx="258763" cy="0"/>
          </a:xfrm>
          <a:prstGeom prst="line">
            <a:avLst/>
          </a:prstGeom>
          <a:noFill/>
          <a:ln w="12700">
            <a:solidFill>
              <a:srgbClr val="FF0000"/>
            </a:solidFill>
            <a:round/>
            <a:headEnd/>
            <a:tailEnd/>
          </a:ln>
          <a:effectLst/>
        </p:spPr>
        <p:txBody>
          <a:bodyPr/>
          <a:lstStyle/>
          <a:p>
            <a:endParaRPr lang="zh-CN" altLang="en-US"/>
          </a:p>
        </p:txBody>
      </p:sp>
      <p:sp>
        <p:nvSpPr>
          <p:cNvPr id="34824" name="Line 8"/>
          <p:cNvSpPr>
            <a:spLocks noChangeShapeType="1"/>
          </p:cNvSpPr>
          <p:nvPr/>
        </p:nvSpPr>
        <p:spPr bwMode="auto">
          <a:xfrm>
            <a:off x="2441575" y="3960813"/>
            <a:ext cx="258763" cy="0"/>
          </a:xfrm>
          <a:prstGeom prst="line">
            <a:avLst/>
          </a:prstGeom>
          <a:noFill/>
          <a:ln w="12700">
            <a:solidFill>
              <a:srgbClr val="FF0000"/>
            </a:solidFill>
            <a:round/>
            <a:headEnd/>
            <a:tailEnd/>
          </a:ln>
          <a:effectLst/>
        </p:spPr>
        <p:txBody>
          <a:bodyPr/>
          <a:lstStyle/>
          <a:p>
            <a:endParaRPr lang="zh-CN" altLang="en-US"/>
          </a:p>
        </p:txBody>
      </p:sp>
      <p:sp>
        <p:nvSpPr>
          <p:cNvPr id="34825" name="Line 9"/>
          <p:cNvSpPr>
            <a:spLocks noChangeShapeType="1"/>
          </p:cNvSpPr>
          <p:nvPr/>
        </p:nvSpPr>
        <p:spPr bwMode="auto">
          <a:xfrm>
            <a:off x="2586038" y="2466975"/>
            <a:ext cx="0" cy="1493838"/>
          </a:xfrm>
          <a:prstGeom prst="line">
            <a:avLst/>
          </a:prstGeom>
          <a:noFill/>
          <a:ln w="12700">
            <a:solidFill>
              <a:srgbClr val="FF0000"/>
            </a:solidFill>
            <a:round/>
            <a:headEnd type="triangle" w="med" len="med"/>
            <a:tailEnd type="triangle" w="med" len="med"/>
          </a:ln>
          <a:effectLst/>
        </p:spPr>
        <p:txBody>
          <a:bodyPr/>
          <a:lstStyle/>
          <a:p>
            <a:endParaRPr lang="zh-CN" altLang="en-US"/>
          </a:p>
        </p:txBody>
      </p:sp>
      <p:sp>
        <p:nvSpPr>
          <p:cNvPr id="34826" name="Text Box 10"/>
          <p:cNvSpPr txBox="1">
            <a:spLocks noChangeArrowheads="1"/>
          </p:cNvSpPr>
          <p:nvPr/>
        </p:nvSpPr>
        <p:spPr bwMode="auto">
          <a:xfrm>
            <a:off x="2608263" y="3036888"/>
            <a:ext cx="642937" cy="366712"/>
          </a:xfrm>
          <a:prstGeom prst="rect">
            <a:avLst/>
          </a:prstGeom>
          <a:noFill/>
          <a:ln w="12700">
            <a:noFill/>
            <a:miter lim="800000"/>
            <a:headEnd/>
            <a:tailEnd/>
          </a:ln>
          <a:effectLst/>
        </p:spPr>
        <p:txBody>
          <a:bodyPr wrap="none">
            <a:spAutoFit/>
          </a:bodyPr>
          <a:lstStyle/>
          <a:p>
            <a:r>
              <a:rPr lang="en-US" altLang="zh-CN">
                <a:solidFill>
                  <a:srgbClr val="FF3300"/>
                </a:solidFill>
                <a:latin typeface="华文新魏" pitchFamily="2" charset="-122"/>
                <a:ea typeface="华文新魏" pitchFamily="2" charset="-122"/>
              </a:rPr>
              <a:t>8dm</a:t>
            </a:r>
          </a:p>
        </p:txBody>
      </p:sp>
      <p:sp>
        <p:nvSpPr>
          <p:cNvPr id="34827" name="Text Box 11"/>
          <p:cNvSpPr txBox="1">
            <a:spLocks noChangeArrowheads="1"/>
          </p:cNvSpPr>
          <p:nvPr/>
        </p:nvSpPr>
        <p:spPr bwMode="auto">
          <a:xfrm>
            <a:off x="1276350" y="4175125"/>
            <a:ext cx="1474788" cy="366713"/>
          </a:xfrm>
          <a:prstGeom prst="rect">
            <a:avLst/>
          </a:prstGeom>
          <a:noFill/>
          <a:ln w="12700">
            <a:noFill/>
            <a:miter lim="800000"/>
            <a:headEnd/>
            <a:tailEnd/>
          </a:ln>
          <a:effectLst/>
        </p:spPr>
        <p:txBody>
          <a:bodyPr wrap="none">
            <a:spAutoFit/>
          </a:bodyPr>
          <a:lstStyle/>
          <a:p>
            <a:r>
              <a:rPr lang="en-US" altLang="zh-CN" i="1">
                <a:solidFill>
                  <a:srgbClr val="FF3300"/>
                </a:solidFill>
                <a:latin typeface="华文新魏" pitchFamily="2" charset="-122"/>
                <a:ea typeface="华文新魏" pitchFamily="2" charset="-122"/>
              </a:rPr>
              <a:t>S</a:t>
            </a:r>
            <a:r>
              <a:rPr lang="en-US" altLang="zh-CN">
                <a:solidFill>
                  <a:srgbClr val="FF3300"/>
                </a:solidFill>
                <a:latin typeface="华文新魏" pitchFamily="2" charset="-122"/>
                <a:ea typeface="华文新魏" pitchFamily="2" charset="-122"/>
              </a:rPr>
              <a:t>=28.26dm</a:t>
            </a:r>
            <a:r>
              <a:rPr lang="en-US" altLang="zh-CN" baseline="30000">
                <a:solidFill>
                  <a:srgbClr val="FF3300"/>
                </a:solidFill>
                <a:latin typeface="华文新魏" pitchFamily="2" charset="-122"/>
                <a:ea typeface="华文新魏" pitchFamily="2" charset="-122"/>
              </a:rPr>
              <a:t>2</a:t>
            </a:r>
          </a:p>
        </p:txBody>
      </p:sp>
      <p:sp>
        <p:nvSpPr>
          <p:cNvPr id="34828" name="Text Box 12"/>
          <p:cNvSpPr txBox="1">
            <a:spLocks noChangeArrowheads="1"/>
          </p:cNvSpPr>
          <p:nvPr/>
        </p:nvSpPr>
        <p:spPr bwMode="auto">
          <a:xfrm>
            <a:off x="1303338" y="6048375"/>
            <a:ext cx="1117600" cy="366713"/>
          </a:xfrm>
          <a:prstGeom prst="rect">
            <a:avLst/>
          </a:prstGeom>
          <a:noFill/>
          <a:ln w="12700">
            <a:noFill/>
            <a:miter lim="800000"/>
            <a:headEnd/>
            <a:tailEnd/>
          </a:ln>
          <a:effectLst/>
        </p:spPr>
        <p:txBody>
          <a:bodyPr wrap="none">
            <a:spAutoFit/>
          </a:bodyPr>
          <a:lstStyle/>
          <a:p>
            <a:r>
              <a:rPr lang="en-US" altLang="zh-CN" i="1">
                <a:solidFill>
                  <a:srgbClr val="FF3300"/>
                </a:solidFill>
                <a:latin typeface="华文新魏" pitchFamily="2" charset="-122"/>
                <a:ea typeface="华文新魏" pitchFamily="2" charset="-122"/>
              </a:rPr>
              <a:t>S</a:t>
            </a:r>
            <a:r>
              <a:rPr lang="en-US" altLang="zh-CN">
                <a:solidFill>
                  <a:srgbClr val="FF3300"/>
                </a:solidFill>
                <a:latin typeface="华文新魏" pitchFamily="2" charset="-122"/>
                <a:ea typeface="华文新魏" pitchFamily="2" charset="-122"/>
              </a:rPr>
              <a:t>=20cm</a:t>
            </a:r>
            <a:r>
              <a:rPr lang="en-US" altLang="zh-CN" baseline="30000">
                <a:solidFill>
                  <a:srgbClr val="FF3300"/>
                </a:solidFill>
                <a:latin typeface="华文新魏" pitchFamily="2" charset="-122"/>
                <a:ea typeface="华文新魏" pitchFamily="2" charset="-122"/>
              </a:rPr>
              <a:t>2</a:t>
            </a:r>
          </a:p>
        </p:txBody>
      </p:sp>
      <p:sp>
        <p:nvSpPr>
          <p:cNvPr id="34829" name="Line 13"/>
          <p:cNvSpPr>
            <a:spLocks noChangeShapeType="1"/>
          </p:cNvSpPr>
          <p:nvPr/>
        </p:nvSpPr>
        <p:spPr bwMode="auto">
          <a:xfrm>
            <a:off x="2384425" y="5165725"/>
            <a:ext cx="258763" cy="0"/>
          </a:xfrm>
          <a:prstGeom prst="line">
            <a:avLst/>
          </a:prstGeom>
          <a:noFill/>
          <a:ln w="12700">
            <a:solidFill>
              <a:srgbClr val="FF0000"/>
            </a:solidFill>
            <a:round/>
            <a:headEnd/>
            <a:tailEnd/>
          </a:ln>
          <a:effectLst/>
        </p:spPr>
        <p:txBody>
          <a:bodyPr/>
          <a:lstStyle/>
          <a:p>
            <a:endParaRPr lang="zh-CN" altLang="en-US"/>
          </a:p>
        </p:txBody>
      </p:sp>
      <p:sp>
        <p:nvSpPr>
          <p:cNvPr id="34830" name="Line 14"/>
          <p:cNvSpPr>
            <a:spLocks noChangeShapeType="1"/>
          </p:cNvSpPr>
          <p:nvPr/>
        </p:nvSpPr>
        <p:spPr bwMode="auto">
          <a:xfrm>
            <a:off x="2384425" y="5918200"/>
            <a:ext cx="258763" cy="0"/>
          </a:xfrm>
          <a:prstGeom prst="line">
            <a:avLst/>
          </a:prstGeom>
          <a:noFill/>
          <a:ln w="12700">
            <a:solidFill>
              <a:srgbClr val="FF0000"/>
            </a:solidFill>
            <a:round/>
            <a:headEnd/>
            <a:tailEnd/>
          </a:ln>
          <a:effectLst/>
        </p:spPr>
        <p:txBody>
          <a:bodyPr/>
          <a:lstStyle/>
          <a:p>
            <a:endParaRPr lang="zh-CN" altLang="en-US"/>
          </a:p>
        </p:txBody>
      </p:sp>
      <p:sp>
        <p:nvSpPr>
          <p:cNvPr id="34831" name="Line 15"/>
          <p:cNvSpPr>
            <a:spLocks noChangeShapeType="1"/>
          </p:cNvSpPr>
          <p:nvPr/>
        </p:nvSpPr>
        <p:spPr bwMode="auto">
          <a:xfrm>
            <a:off x="2513013" y="5165725"/>
            <a:ext cx="0" cy="752475"/>
          </a:xfrm>
          <a:prstGeom prst="line">
            <a:avLst/>
          </a:prstGeom>
          <a:noFill/>
          <a:ln w="12700">
            <a:solidFill>
              <a:srgbClr val="FF0000"/>
            </a:solidFill>
            <a:round/>
            <a:headEnd type="triangle" w="med" len="med"/>
            <a:tailEnd type="triangle" w="med" len="med"/>
          </a:ln>
          <a:effectLst/>
        </p:spPr>
        <p:txBody>
          <a:bodyPr/>
          <a:lstStyle/>
          <a:p>
            <a:endParaRPr lang="zh-CN" altLang="en-US"/>
          </a:p>
        </p:txBody>
      </p:sp>
      <p:sp>
        <p:nvSpPr>
          <p:cNvPr id="34832" name="Text Box 16"/>
          <p:cNvSpPr txBox="1">
            <a:spLocks noChangeArrowheads="1"/>
          </p:cNvSpPr>
          <p:nvPr/>
        </p:nvSpPr>
        <p:spPr bwMode="auto">
          <a:xfrm>
            <a:off x="2486025" y="5387975"/>
            <a:ext cx="606425" cy="366713"/>
          </a:xfrm>
          <a:prstGeom prst="rect">
            <a:avLst/>
          </a:prstGeom>
          <a:noFill/>
          <a:ln w="12700">
            <a:noFill/>
            <a:miter lim="800000"/>
            <a:headEnd/>
            <a:tailEnd/>
          </a:ln>
          <a:effectLst/>
        </p:spPr>
        <p:txBody>
          <a:bodyPr wrap="none">
            <a:spAutoFit/>
          </a:bodyPr>
          <a:lstStyle/>
          <a:p>
            <a:r>
              <a:rPr lang="en-US" altLang="zh-CN">
                <a:solidFill>
                  <a:srgbClr val="FF3300"/>
                </a:solidFill>
                <a:latin typeface="华文新魏" pitchFamily="2" charset="-122"/>
                <a:ea typeface="华文新魏" pitchFamily="2" charset="-122"/>
              </a:rPr>
              <a:t>4cm</a:t>
            </a:r>
          </a:p>
        </p:txBody>
      </p:sp>
      <p:sp>
        <p:nvSpPr>
          <p:cNvPr id="34833" name="Text Box 17"/>
          <p:cNvSpPr txBox="1">
            <a:spLocks noChangeArrowheads="1"/>
          </p:cNvSpPr>
          <p:nvPr/>
        </p:nvSpPr>
        <p:spPr bwMode="auto">
          <a:xfrm>
            <a:off x="3387725" y="2982913"/>
            <a:ext cx="6291263" cy="519112"/>
          </a:xfrm>
          <a:prstGeom prst="rect">
            <a:avLst/>
          </a:prstGeom>
          <a:noFill/>
          <a:ln w="12700">
            <a:noFill/>
            <a:miter lim="800000"/>
            <a:headEnd/>
            <a:tailEnd/>
          </a:ln>
          <a:effectLst/>
        </p:spPr>
        <p:txBody>
          <a:bodyPr>
            <a:spAutoFit/>
          </a:bodyPr>
          <a:lstStyle/>
          <a:p>
            <a:pPr>
              <a:spcBef>
                <a:spcPct val="50000"/>
              </a:spcBef>
            </a:pPr>
            <a:r>
              <a:rPr lang="en-US" altLang="zh-CN" sz="2800">
                <a:solidFill>
                  <a:srgbClr val="FF3300"/>
                </a:solidFill>
                <a:latin typeface="华文新魏" pitchFamily="2" charset="-122"/>
                <a:ea typeface="华文新魏" pitchFamily="2" charset="-122"/>
              </a:rPr>
              <a:t>28.26×8 = 226.08</a:t>
            </a:r>
            <a:r>
              <a:rPr lang="zh-CN" altLang="en-US" sz="2800">
                <a:solidFill>
                  <a:srgbClr val="FF3300"/>
                </a:solidFill>
                <a:latin typeface="华文新魏" pitchFamily="2" charset="-122"/>
                <a:ea typeface="华文新魏" pitchFamily="2" charset="-122"/>
              </a:rPr>
              <a:t>（立方分米）</a:t>
            </a:r>
          </a:p>
        </p:txBody>
      </p:sp>
      <p:sp>
        <p:nvSpPr>
          <p:cNvPr id="34834" name="Text Box 18"/>
          <p:cNvSpPr txBox="1">
            <a:spLocks noChangeArrowheads="1"/>
          </p:cNvSpPr>
          <p:nvPr/>
        </p:nvSpPr>
        <p:spPr bwMode="auto">
          <a:xfrm>
            <a:off x="3570288" y="5035550"/>
            <a:ext cx="5341937" cy="519113"/>
          </a:xfrm>
          <a:prstGeom prst="rect">
            <a:avLst/>
          </a:prstGeom>
          <a:noFill/>
          <a:ln w="12700">
            <a:noFill/>
            <a:miter lim="800000"/>
            <a:headEnd/>
            <a:tailEnd/>
          </a:ln>
          <a:effectLst/>
        </p:spPr>
        <p:txBody>
          <a:bodyPr>
            <a:spAutoFit/>
          </a:bodyPr>
          <a:lstStyle/>
          <a:p>
            <a:pPr>
              <a:spcBef>
                <a:spcPct val="50000"/>
              </a:spcBef>
            </a:pPr>
            <a:r>
              <a:rPr lang="en-US" altLang="zh-CN" sz="2800">
                <a:solidFill>
                  <a:srgbClr val="FF3300"/>
                </a:solidFill>
                <a:latin typeface="华文新魏" pitchFamily="2" charset="-122"/>
                <a:ea typeface="华文新魏" pitchFamily="2" charset="-122"/>
              </a:rPr>
              <a:t>20×4 = 80</a:t>
            </a:r>
            <a:r>
              <a:rPr lang="zh-CN" altLang="en-US" sz="2800">
                <a:solidFill>
                  <a:srgbClr val="FF3300"/>
                </a:solidFill>
                <a:latin typeface="华文新魏" pitchFamily="2" charset="-122"/>
                <a:ea typeface="华文新魏" pitchFamily="2" charset="-122"/>
              </a:rPr>
              <a:t>（立方厘米）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33"/>
                                        </p:tgtEl>
                                        <p:attrNameLst>
                                          <p:attrName>style.visibility</p:attrName>
                                        </p:attrNameLst>
                                      </p:cBhvr>
                                      <p:to>
                                        <p:strVal val="visible"/>
                                      </p:to>
                                    </p:set>
                                    <p:animEffect transition="in" filter="fade">
                                      <p:cBhvr>
                                        <p:cTn id="7" dur="500"/>
                                        <p:tgtEl>
                                          <p:spTgt spid="348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834"/>
                                        </p:tgtEl>
                                        <p:attrNameLst>
                                          <p:attrName>style.visibility</p:attrName>
                                        </p:attrNameLst>
                                      </p:cBhvr>
                                      <p:to>
                                        <p:strVal val="visible"/>
                                      </p:to>
                                    </p:set>
                                    <p:animEffect transition="in" filter="fade">
                                      <p:cBhvr>
                                        <p:cTn id="12" dur="500"/>
                                        <p:tgtEl>
                                          <p:spTgt spid="34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33" grpId="0"/>
      <p:bldP spid="348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5875" y="1155700"/>
            <a:ext cx="5184775" cy="762000"/>
          </a:xfrm>
          <a:prstGeom prst="rect">
            <a:avLst/>
          </a:prstGeom>
          <a:noFill/>
        </p:spPr>
        <p:txBody>
          <a:bodyPr>
            <a:spAutoFit/>
          </a:bodyPr>
          <a:lstStyle/>
          <a:p>
            <a:pPr>
              <a:defRPr/>
            </a:pPr>
            <a:r>
              <a:rPr kumimoji="1" lang="en-US" altLang="zh-CN" sz="4400" dirty="0" smtClean="0">
                <a:solidFill>
                  <a:srgbClr val="00B0F0"/>
                </a:solidFill>
                <a:effectLst>
                  <a:outerShdw blurRad="38100" dist="38100" dir="2700000" algn="tl">
                    <a:srgbClr val="C0C0C0"/>
                  </a:outerShdw>
                </a:effectLst>
                <a:latin typeface="华文新魏" pitchFamily="2" charset="-122"/>
                <a:ea typeface="华文新魏" pitchFamily="2" charset="-122"/>
                <a:cs typeface="MingLiU-ExtB"/>
              </a:rPr>
              <a:t>4</a:t>
            </a:r>
            <a:r>
              <a:rPr kumimoji="1" lang="en-US" altLang="zh-CN" sz="4400" dirty="0">
                <a:solidFill>
                  <a:srgbClr val="00B0F0"/>
                </a:solidFill>
                <a:effectLst>
                  <a:outerShdw blurRad="38100" dist="38100" dir="2700000" algn="tl">
                    <a:srgbClr val="C0C0C0"/>
                  </a:outerShdw>
                </a:effectLst>
                <a:latin typeface="华文新魏" pitchFamily="2" charset="-122"/>
                <a:ea typeface="华文新魏" pitchFamily="2" charset="-122"/>
                <a:cs typeface="MingLiU-ExtB"/>
              </a:rPr>
              <a:t>	</a:t>
            </a:r>
            <a:r>
              <a:rPr kumimoji="1" lang="zh-CN" altLang="en-US" sz="4400" dirty="0">
                <a:solidFill>
                  <a:srgbClr val="00B0F0"/>
                </a:solidFill>
                <a:effectLst>
                  <a:outerShdw blurRad="38100" dist="38100" dir="2700000" algn="tl">
                    <a:srgbClr val="C0C0C0"/>
                  </a:outerShdw>
                </a:effectLst>
                <a:latin typeface="华文新魏" pitchFamily="2" charset="-122"/>
                <a:ea typeface="华文新魏" pitchFamily="2" charset="-122"/>
                <a:cs typeface="MingLiU-ExtB"/>
              </a:rPr>
              <a:t>圆柱和圆锥</a:t>
            </a:r>
            <a:endParaRPr lang="zh-CN" altLang="en-US" sz="4400" b="0" dirty="0">
              <a:latin typeface="华文新魏" pitchFamily="2" charset="-122"/>
              <a:ea typeface="华文新魏" pitchFamily="2" charset="-122"/>
              <a:cs typeface="MingLiU-ExtB"/>
            </a:endParaRPr>
          </a:p>
        </p:txBody>
      </p:sp>
      <p:cxnSp>
        <p:nvCxnSpPr>
          <p:cNvPr id="3" name="直线连接符 21"/>
          <p:cNvCxnSpPr/>
          <p:nvPr/>
        </p:nvCxnSpPr>
        <p:spPr>
          <a:xfrm>
            <a:off x="2411760" y="1916832"/>
            <a:ext cx="4464050" cy="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pic>
        <p:nvPicPr>
          <p:cNvPr id="16387" name="Picture 4" descr="C:\Users\duyanlin\Desktop\二年级上学路上.png"/>
          <p:cNvPicPr>
            <a:picLocks noChangeAspect="1" noChangeArrowheads="1"/>
          </p:cNvPicPr>
          <p:nvPr/>
        </p:nvPicPr>
        <p:blipFill>
          <a:blip r:embed="rId2" cstate="print"/>
          <a:srcRect/>
          <a:stretch>
            <a:fillRect/>
          </a:stretch>
        </p:blipFill>
        <p:spPr bwMode="auto">
          <a:xfrm>
            <a:off x="684213" y="2420938"/>
            <a:ext cx="5167312" cy="3524250"/>
          </a:xfrm>
          <a:prstGeom prst="rect">
            <a:avLst/>
          </a:prstGeom>
          <a:noFill/>
          <a:ln w="9525">
            <a:noFill/>
            <a:miter lim="800000"/>
            <a:headEnd/>
            <a:tailEnd/>
          </a:ln>
        </p:spPr>
      </p:pic>
      <p:sp>
        <p:nvSpPr>
          <p:cNvPr id="4" name="TextBox 1"/>
          <p:cNvSpPr txBox="1"/>
          <p:nvPr/>
        </p:nvSpPr>
        <p:spPr>
          <a:xfrm>
            <a:off x="3924300" y="3141663"/>
            <a:ext cx="3743325" cy="519112"/>
          </a:xfrm>
          <a:prstGeom prst="rect">
            <a:avLst/>
          </a:prstGeom>
          <a:noFill/>
        </p:spPr>
        <p:txBody>
          <a:bodyPr>
            <a:spAutoFit/>
          </a:bodyPr>
          <a:lstStyle/>
          <a:p>
            <a:r>
              <a:rPr kumimoji="1" lang="en-US" altLang="zh-CN" sz="2800" dirty="0" smtClean="0">
                <a:solidFill>
                  <a:srgbClr val="00B0F0"/>
                </a:solidFill>
                <a:effectLst>
                  <a:outerShdw blurRad="38100" dist="38100" dir="2700000" algn="tl">
                    <a:srgbClr val="C0C0C0"/>
                  </a:outerShdw>
                </a:effectLst>
                <a:latin typeface="华文新魏" pitchFamily="2" charset="-122"/>
                <a:ea typeface="华文新魏" pitchFamily="2" charset="-122"/>
                <a:cs typeface="MingLiU-ExtB"/>
              </a:rPr>
              <a:t>4.2 </a:t>
            </a:r>
            <a:r>
              <a:rPr kumimoji="1" lang="zh-CN" altLang="en-US" sz="2800" dirty="0">
                <a:solidFill>
                  <a:srgbClr val="00B0F0"/>
                </a:solidFill>
                <a:effectLst>
                  <a:outerShdw blurRad="38100" dist="38100" dir="2700000" algn="tl">
                    <a:srgbClr val="C0C0C0"/>
                  </a:outerShdw>
                </a:effectLst>
                <a:latin typeface="华文新魏" pitchFamily="2" charset="-122"/>
                <a:ea typeface="华文新魏" pitchFamily="2" charset="-122"/>
                <a:cs typeface="MingLiU-ExtB"/>
              </a:rPr>
              <a:t>圆柱的体积</a:t>
            </a:r>
            <a:endParaRPr lang="zh-CN" altLang="en-US" sz="2800" b="0" dirty="0">
              <a:latin typeface="华文新魏" pitchFamily="2" charset="-122"/>
              <a:ea typeface="华文新魏" pitchFamily="2" charset="-122"/>
              <a:cs typeface="MingLiU-ExtB"/>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dirty="0">
                <a:solidFill>
                  <a:srgbClr val="000000"/>
                </a:solidFill>
                <a:latin typeface="华文新魏" pitchFamily="2" charset="-122"/>
                <a:ea typeface="华文新魏" pitchFamily="2" charset="-122"/>
                <a:cs typeface="黑体" pitchFamily="2" charset="-122"/>
              </a:rPr>
              <a:t>学以致用</a:t>
            </a:r>
          </a:p>
        </p:txBody>
      </p:sp>
      <p:sp>
        <p:nvSpPr>
          <p:cNvPr id="35843" name="Text Box 3"/>
          <p:cNvSpPr txBox="1">
            <a:spLocks noChangeArrowheads="1"/>
          </p:cNvSpPr>
          <p:nvPr/>
        </p:nvSpPr>
        <p:spPr bwMode="auto">
          <a:xfrm>
            <a:off x="617538" y="2133600"/>
            <a:ext cx="7829550" cy="1200150"/>
          </a:xfrm>
          <a:prstGeom prst="rect">
            <a:avLst/>
          </a:prstGeom>
          <a:solidFill>
            <a:schemeClr val="bg1"/>
          </a:solidFill>
          <a:ln w="12700">
            <a:solidFill>
              <a:schemeClr val="hlink"/>
            </a:solidFill>
            <a:prstDash val="dash"/>
            <a:miter lim="800000"/>
            <a:headEnd/>
            <a:tailEnd/>
          </a:ln>
          <a:effectLst>
            <a:outerShdw dist="107763" dir="2700000" algn="ctr" rotWithShape="0">
              <a:schemeClr val="bg2">
                <a:alpha val="50000"/>
              </a:schemeClr>
            </a:outerShdw>
          </a:effectLst>
        </p:spPr>
        <p:txBody>
          <a:bodyPr>
            <a:spAutoFit/>
          </a:bodyPr>
          <a:lstStyle/>
          <a:p>
            <a:pPr>
              <a:spcBef>
                <a:spcPct val="50000"/>
              </a:spcBef>
            </a:pPr>
            <a:r>
              <a:rPr lang="en-US" altLang="zh-CN" sz="2400" b="0" dirty="0">
                <a:solidFill>
                  <a:srgbClr val="9900CC"/>
                </a:solidFill>
                <a:latin typeface="华文新魏" pitchFamily="2" charset="-122"/>
                <a:ea typeface="华文新魏" pitchFamily="2" charset="-122"/>
              </a:rPr>
              <a:t>2. </a:t>
            </a:r>
            <a:r>
              <a:rPr lang="zh-CN" altLang="en-US" sz="2400" b="0" dirty="0">
                <a:solidFill>
                  <a:srgbClr val="9900CC"/>
                </a:solidFill>
                <a:latin typeface="华文新魏" pitchFamily="2" charset="-122"/>
                <a:ea typeface="华文新魏" pitchFamily="2" charset="-122"/>
              </a:rPr>
              <a:t>一根方钢长</a:t>
            </a:r>
            <a:r>
              <a:rPr lang="en-US" altLang="zh-CN" sz="2400" b="0" dirty="0">
                <a:solidFill>
                  <a:srgbClr val="9900CC"/>
                </a:solidFill>
                <a:latin typeface="华文新魏" pitchFamily="2" charset="-122"/>
                <a:ea typeface="华文新魏" pitchFamily="2" charset="-122"/>
              </a:rPr>
              <a:t>50</a:t>
            </a:r>
            <a:r>
              <a:rPr lang="zh-CN" altLang="en-US" sz="2400" b="0" dirty="0">
                <a:solidFill>
                  <a:srgbClr val="9900CC"/>
                </a:solidFill>
                <a:latin typeface="华文新魏" pitchFamily="2" charset="-122"/>
                <a:ea typeface="华文新魏" pitchFamily="2" charset="-122"/>
              </a:rPr>
              <a:t>厘米，底面是边长</a:t>
            </a:r>
            <a:r>
              <a:rPr lang="en-US" altLang="zh-CN" sz="2400" b="0" dirty="0">
                <a:solidFill>
                  <a:srgbClr val="9900CC"/>
                </a:solidFill>
                <a:latin typeface="华文新魏" pitchFamily="2" charset="-122"/>
                <a:ea typeface="华文新魏" pitchFamily="2" charset="-122"/>
              </a:rPr>
              <a:t>12</a:t>
            </a:r>
            <a:r>
              <a:rPr lang="zh-CN" altLang="en-US" sz="2400" b="0" dirty="0">
                <a:solidFill>
                  <a:srgbClr val="9900CC"/>
                </a:solidFill>
                <a:latin typeface="华文新魏" pitchFamily="2" charset="-122"/>
                <a:ea typeface="华文新魏" pitchFamily="2" charset="-122"/>
              </a:rPr>
              <a:t>厘米的正方形。如果把它锻炼造成底面面积是</a:t>
            </a:r>
            <a:r>
              <a:rPr lang="en-US" altLang="zh-CN" sz="2400" b="0" dirty="0">
                <a:solidFill>
                  <a:srgbClr val="9900CC"/>
                </a:solidFill>
                <a:latin typeface="华文新魏" pitchFamily="2" charset="-122"/>
                <a:ea typeface="华文新魏" pitchFamily="2" charset="-122"/>
              </a:rPr>
              <a:t>90</a:t>
            </a:r>
            <a:r>
              <a:rPr lang="zh-CN" altLang="en-US" sz="2400" b="0" dirty="0">
                <a:solidFill>
                  <a:srgbClr val="9900CC"/>
                </a:solidFill>
                <a:latin typeface="华文新魏" pitchFamily="2" charset="-122"/>
                <a:ea typeface="华文新魏" pitchFamily="2" charset="-122"/>
              </a:rPr>
              <a:t>平方厘米的圆柱形钢材，这根钢材长多少厘米？</a:t>
            </a:r>
            <a:endParaRPr lang="zh-CN" altLang="en-US" sz="2400" b="0" dirty="0">
              <a:solidFill>
                <a:srgbClr val="0000FF"/>
              </a:solidFill>
              <a:latin typeface="华文新魏" pitchFamily="2" charset="-122"/>
              <a:ea typeface="华文新魏" pitchFamily="2" charset="-122"/>
            </a:endParaRPr>
          </a:p>
        </p:txBody>
      </p:sp>
      <p:sp>
        <p:nvSpPr>
          <p:cNvPr id="35844" name="Text Box 4"/>
          <p:cNvSpPr txBox="1">
            <a:spLocks noChangeArrowheads="1"/>
          </p:cNvSpPr>
          <p:nvPr/>
        </p:nvSpPr>
        <p:spPr bwMode="auto">
          <a:xfrm>
            <a:off x="1363047" y="3681413"/>
            <a:ext cx="7794625" cy="1160462"/>
          </a:xfrm>
          <a:prstGeom prst="rect">
            <a:avLst/>
          </a:prstGeom>
          <a:noFill/>
          <a:ln w="12700">
            <a:noFill/>
            <a:miter lim="800000"/>
            <a:headEnd/>
            <a:tailEnd/>
          </a:ln>
          <a:effectLst/>
        </p:spPr>
        <p:txBody>
          <a:bodyPr>
            <a:spAutoFit/>
          </a:bodyPr>
          <a:lstStyle/>
          <a:p>
            <a:pPr>
              <a:spcBef>
                <a:spcPct val="50000"/>
              </a:spcBef>
            </a:pPr>
            <a:r>
              <a:rPr lang="zh-CN" altLang="en-US" sz="2800" dirty="0">
                <a:solidFill>
                  <a:srgbClr val="FF3300"/>
                </a:solidFill>
                <a:latin typeface="华文新魏" pitchFamily="2" charset="-122"/>
                <a:ea typeface="华文新魏" pitchFamily="2" charset="-122"/>
              </a:rPr>
              <a:t>解：</a:t>
            </a:r>
          </a:p>
          <a:p>
            <a:pPr>
              <a:spcBef>
                <a:spcPct val="50000"/>
              </a:spcBef>
            </a:pPr>
            <a:r>
              <a:rPr lang="zh-CN" altLang="en-US" sz="2800" dirty="0">
                <a:solidFill>
                  <a:srgbClr val="FF3300"/>
                </a:solidFill>
                <a:latin typeface="华文新魏" pitchFamily="2" charset="-122"/>
                <a:ea typeface="华文新魏" pitchFamily="2" charset="-122"/>
              </a:rPr>
              <a:t>   </a:t>
            </a:r>
            <a:r>
              <a:rPr lang="en-US" altLang="zh-CN" sz="2800" dirty="0">
                <a:solidFill>
                  <a:srgbClr val="FF3300"/>
                </a:solidFill>
                <a:latin typeface="华文新魏" pitchFamily="2" charset="-122"/>
                <a:ea typeface="华文新魏" pitchFamily="2" charset="-122"/>
              </a:rPr>
              <a:t>50×12</a:t>
            </a:r>
            <a:r>
              <a:rPr lang="en-US" altLang="en-US" sz="2800" dirty="0">
                <a:solidFill>
                  <a:srgbClr val="FF3300"/>
                </a:solidFill>
                <a:latin typeface="华文新魏" pitchFamily="2" charset="-122"/>
                <a:ea typeface="华文新魏" pitchFamily="2" charset="-122"/>
              </a:rPr>
              <a:t>×</a:t>
            </a:r>
            <a:r>
              <a:rPr lang="en-US" altLang="zh-CN" sz="2800" dirty="0">
                <a:solidFill>
                  <a:srgbClr val="FF3300"/>
                </a:solidFill>
                <a:latin typeface="华文新魏" pitchFamily="2" charset="-122"/>
                <a:ea typeface="华文新魏" pitchFamily="2" charset="-122"/>
              </a:rPr>
              <a:t>12</a:t>
            </a:r>
            <a:r>
              <a:rPr lang="en-US" altLang="en-US" sz="2800" dirty="0">
                <a:solidFill>
                  <a:srgbClr val="FF3300"/>
                </a:solidFill>
                <a:latin typeface="华文新魏" pitchFamily="2" charset="-122"/>
                <a:ea typeface="华文新魏" pitchFamily="2" charset="-122"/>
              </a:rPr>
              <a:t>÷</a:t>
            </a:r>
            <a:r>
              <a:rPr lang="en-US" altLang="zh-CN" sz="2800" dirty="0">
                <a:solidFill>
                  <a:srgbClr val="FF3300"/>
                </a:solidFill>
                <a:latin typeface="华文新魏" pitchFamily="2" charset="-122"/>
                <a:ea typeface="华文新魏" pitchFamily="2" charset="-122"/>
              </a:rPr>
              <a:t>90 = ______</a:t>
            </a:r>
            <a:r>
              <a:rPr lang="zh-CN" altLang="en-US" sz="2800" dirty="0">
                <a:solidFill>
                  <a:srgbClr val="FF3300"/>
                </a:solidFill>
                <a:latin typeface="华文新魏" pitchFamily="2" charset="-122"/>
                <a:ea typeface="华文新魏" pitchFamily="2" charset="-122"/>
              </a:rPr>
              <a:t>（厘米）</a:t>
            </a:r>
          </a:p>
        </p:txBody>
      </p:sp>
      <p:sp>
        <p:nvSpPr>
          <p:cNvPr id="35845" name="Text Box 5"/>
          <p:cNvSpPr txBox="1">
            <a:spLocks noChangeArrowheads="1"/>
          </p:cNvSpPr>
          <p:nvPr/>
        </p:nvSpPr>
        <p:spPr bwMode="auto">
          <a:xfrm>
            <a:off x="4932040" y="4260850"/>
            <a:ext cx="866775" cy="519113"/>
          </a:xfrm>
          <a:prstGeom prst="rect">
            <a:avLst/>
          </a:prstGeom>
          <a:noFill/>
          <a:ln w="12700">
            <a:noFill/>
            <a:miter lim="800000"/>
            <a:headEnd/>
            <a:tailEnd/>
          </a:ln>
          <a:effectLst/>
        </p:spPr>
        <p:txBody>
          <a:bodyPr>
            <a:spAutoFit/>
          </a:bodyPr>
          <a:lstStyle/>
          <a:p>
            <a:pPr algn="ctr">
              <a:spcBef>
                <a:spcPct val="50000"/>
              </a:spcBef>
            </a:pPr>
            <a:r>
              <a:rPr lang="en-US" altLang="zh-CN" sz="2800" dirty="0">
                <a:solidFill>
                  <a:srgbClr val="0000FF"/>
                </a:solidFill>
                <a:latin typeface="华文新魏" pitchFamily="2" charset="-122"/>
                <a:ea typeface="华文新魏" pitchFamily="2" charset="-122"/>
              </a:rPr>
              <a:t>80</a:t>
            </a:r>
          </a:p>
        </p:txBody>
      </p:sp>
      <p:sp>
        <p:nvSpPr>
          <p:cNvPr id="35846" name="Text Box 6"/>
          <p:cNvSpPr txBox="1">
            <a:spLocks noChangeArrowheads="1"/>
          </p:cNvSpPr>
          <p:nvPr/>
        </p:nvSpPr>
        <p:spPr bwMode="auto">
          <a:xfrm>
            <a:off x="1403648" y="5195888"/>
            <a:ext cx="4833938" cy="519112"/>
          </a:xfrm>
          <a:prstGeom prst="rect">
            <a:avLst/>
          </a:prstGeom>
          <a:noFill/>
          <a:ln w="12700">
            <a:noFill/>
            <a:miter lim="800000"/>
            <a:headEnd/>
            <a:tailEnd/>
          </a:ln>
          <a:effectLst/>
        </p:spPr>
        <p:txBody>
          <a:bodyPr>
            <a:spAutoFit/>
          </a:bodyPr>
          <a:lstStyle/>
          <a:p>
            <a:pPr>
              <a:spcBef>
                <a:spcPct val="50000"/>
              </a:spcBef>
            </a:pPr>
            <a:r>
              <a:rPr lang="zh-CN" altLang="en-US" sz="2800" dirty="0">
                <a:solidFill>
                  <a:srgbClr val="FF3300"/>
                </a:solidFill>
                <a:latin typeface="华文新魏" pitchFamily="2" charset="-122"/>
                <a:ea typeface="华文新魏" pitchFamily="2" charset="-122"/>
              </a:rPr>
              <a:t>答：这根钢材长</a:t>
            </a:r>
            <a:r>
              <a:rPr lang="en-US" altLang="zh-CN" sz="2800" dirty="0">
                <a:solidFill>
                  <a:srgbClr val="FF3300"/>
                </a:solidFill>
                <a:latin typeface="华文新魏" pitchFamily="2" charset="-122"/>
                <a:ea typeface="华文新魏" pitchFamily="2" charset="-122"/>
              </a:rPr>
              <a:t>80</a:t>
            </a:r>
            <a:r>
              <a:rPr lang="zh-CN" altLang="en-US" sz="2800" dirty="0">
                <a:solidFill>
                  <a:srgbClr val="FF3300"/>
                </a:solidFill>
                <a:latin typeface="华文新魏" pitchFamily="2" charset="-122"/>
                <a:ea typeface="华文新魏" pitchFamily="2" charset="-122"/>
              </a:rPr>
              <a:t>厘米。</a:t>
            </a:r>
          </a:p>
        </p:txBody>
      </p:sp>
      <p:cxnSp>
        <p:nvCxnSpPr>
          <p:cNvPr id="7" name="直线连接符 21"/>
          <p:cNvCxnSpPr/>
          <p:nvPr/>
        </p:nvCxnSpPr>
        <p:spPr>
          <a:xfrm flipV="1">
            <a:off x="468313"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fade">
                                      <p:cBhvr>
                                        <p:cTn id="7" dur="500"/>
                                        <p:tgtEl>
                                          <p:spTgt spid="358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45"/>
                                        </p:tgtEl>
                                        <p:attrNameLst>
                                          <p:attrName>style.visibility</p:attrName>
                                        </p:attrNameLst>
                                      </p:cBhvr>
                                      <p:to>
                                        <p:strVal val="visible"/>
                                      </p:to>
                                    </p:set>
                                    <p:animEffect transition="in" filter="fade">
                                      <p:cBhvr>
                                        <p:cTn id="12" dur="500"/>
                                        <p:tgtEl>
                                          <p:spTgt spid="358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846"/>
                                        </p:tgtEl>
                                        <p:attrNameLst>
                                          <p:attrName>style.visibility</p:attrName>
                                        </p:attrNameLst>
                                      </p:cBhvr>
                                      <p:to>
                                        <p:strVal val="visible"/>
                                      </p:to>
                                    </p:set>
                                    <p:animEffect transition="in" filter="fade">
                                      <p:cBhvr>
                                        <p:cTn id="17" dur="500"/>
                                        <p:tgtEl>
                                          <p:spTgt spid="35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p:bldP spid="35845" grpId="0"/>
      <p:bldP spid="3584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dirty="0">
                <a:solidFill>
                  <a:srgbClr val="000000"/>
                </a:solidFill>
                <a:latin typeface="华文新魏" pitchFamily="2" charset="-122"/>
                <a:ea typeface="华文新魏" pitchFamily="2" charset="-122"/>
                <a:cs typeface="黑体" pitchFamily="2" charset="-122"/>
              </a:rPr>
              <a:t>学以致用</a:t>
            </a:r>
          </a:p>
        </p:txBody>
      </p:sp>
      <p:cxnSp>
        <p:nvCxnSpPr>
          <p:cNvPr id="6" name="直线连接符 21"/>
          <p:cNvCxnSpPr/>
          <p:nvPr/>
        </p:nvCxnSpPr>
        <p:spPr>
          <a:xfrm flipV="1">
            <a:off x="468313"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36868" name="Text Box 4"/>
          <p:cNvSpPr txBox="1">
            <a:spLocks noChangeArrowheads="1"/>
          </p:cNvSpPr>
          <p:nvPr/>
        </p:nvSpPr>
        <p:spPr bwMode="auto">
          <a:xfrm>
            <a:off x="827088" y="1412875"/>
            <a:ext cx="7543800" cy="1373188"/>
          </a:xfrm>
          <a:prstGeom prst="rect">
            <a:avLst/>
          </a:prstGeom>
          <a:noFill/>
          <a:ln w="9525">
            <a:noFill/>
            <a:miter lim="800000"/>
            <a:headEnd/>
            <a:tailEnd/>
          </a:ln>
          <a:effectLst/>
        </p:spPr>
        <p:txBody>
          <a:bodyPr>
            <a:spAutoFit/>
          </a:bodyPr>
          <a:lstStyle/>
          <a:p>
            <a:pPr>
              <a:spcBef>
                <a:spcPct val="50000"/>
              </a:spcBef>
            </a:pPr>
            <a:r>
              <a:rPr kumimoji="1" lang="en-US" altLang="zh-CN" sz="2800" dirty="0" smtClean="0">
                <a:latin typeface="华文新魏" pitchFamily="2" charset="-122"/>
                <a:ea typeface="华文新魏" pitchFamily="2" charset="-122"/>
              </a:rPr>
              <a:t>3.</a:t>
            </a:r>
            <a:r>
              <a:rPr kumimoji="1" lang="zh-CN" altLang="en-US" sz="2800" dirty="0" smtClean="0">
                <a:latin typeface="华文新魏" pitchFamily="2" charset="-122"/>
                <a:ea typeface="华文新魏" pitchFamily="2" charset="-122"/>
              </a:rPr>
              <a:t>一</a:t>
            </a:r>
            <a:r>
              <a:rPr kumimoji="1" lang="zh-CN" altLang="en-US" sz="2800" dirty="0">
                <a:latin typeface="华文新魏" pitchFamily="2" charset="-122"/>
                <a:ea typeface="华文新魏" pitchFamily="2" charset="-122"/>
              </a:rPr>
              <a:t>个圆柱形水桶，从里面量得底面直径是20厘米，高是25厘米，求这个水桶的容积是多少立方分米？</a:t>
            </a:r>
          </a:p>
        </p:txBody>
      </p:sp>
      <p:sp>
        <p:nvSpPr>
          <p:cNvPr id="36869" name="Text Box 5"/>
          <p:cNvSpPr txBox="1">
            <a:spLocks noChangeArrowheads="1"/>
          </p:cNvSpPr>
          <p:nvPr/>
        </p:nvSpPr>
        <p:spPr bwMode="auto">
          <a:xfrm>
            <a:off x="1905521" y="2754313"/>
            <a:ext cx="2971800" cy="519112"/>
          </a:xfrm>
          <a:prstGeom prst="rect">
            <a:avLst/>
          </a:prstGeom>
          <a:noFill/>
          <a:ln w="9525">
            <a:noFill/>
            <a:miter lim="800000"/>
            <a:headEnd/>
            <a:tailEnd/>
          </a:ln>
          <a:effectLst/>
        </p:spPr>
        <p:txBody>
          <a:bodyPr>
            <a:spAutoFit/>
          </a:bodyPr>
          <a:lstStyle/>
          <a:p>
            <a:pPr>
              <a:spcBef>
                <a:spcPct val="50000"/>
              </a:spcBef>
            </a:pPr>
            <a:r>
              <a:rPr kumimoji="1" lang="zh-CN" altLang="en-US" sz="2800">
                <a:latin typeface="华文新魏" pitchFamily="2" charset="-122"/>
                <a:ea typeface="华文新魏" pitchFamily="2" charset="-122"/>
              </a:rPr>
              <a:t>水桶底面积</a:t>
            </a:r>
          </a:p>
        </p:txBody>
      </p:sp>
      <p:sp>
        <p:nvSpPr>
          <p:cNvPr id="36870" name="Text Box 6"/>
          <p:cNvSpPr txBox="1">
            <a:spLocks noChangeArrowheads="1"/>
          </p:cNvSpPr>
          <p:nvPr/>
        </p:nvSpPr>
        <p:spPr bwMode="auto">
          <a:xfrm>
            <a:off x="1689620" y="3402013"/>
            <a:ext cx="3095699" cy="579437"/>
          </a:xfrm>
          <a:prstGeom prst="rect">
            <a:avLst/>
          </a:prstGeom>
          <a:noFill/>
          <a:ln w="9525">
            <a:noFill/>
            <a:miter lim="800000"/>
            <a:headEnd/>
            <a:tailEnd/>
          </a:ln>
          <a:effectLst/>
        </p:spPr>
        <p:txBody>
          <a:bodyPr wrap="square">
            <a:spAutoFit/>
          </a:bodyPr>
          <a:lstStyle/>
          <a:p>
            <a:r>
              <a:rPr kumimoji="1" lang="zh-CN" altLang="en-US" sz="3200" dirty="0">
                <a:latin typeface="华文新魏" pitchFamily="2" charset="-122"/>
                <a:ea typeface="华文新魏" pitchFamily="2" charset="-122"/>
              </a:rPr>
              <a:t>3.14</a:t>
            </a:r>
            <a:r>
              <a:rPr kumimoji="1" lang="en-US" altLang="zh-CN" sz="3200" dirty="0">
                <a:latin typeface="华文新魏" pitchFamily="2" charset="-122"/>
                <a:ea typeface="华文新魏" pitchFamily="2" charset="-122"/>
                <a:cs typeface="Times New Roman" pitchFamily="18" charset="0"/>
              </a:rPr>
              <a:t>×</a:t>
            </a:r>
            <a:r>
              <a:rPr kumimoji="1" lang="en-US" altLang="zh-CN" sz="3200" dirty="0">
                <a:latin typeface="华文新魏" pitchFamily="2" charset="-122"/>
                <a:ea typeface="华文新魏" pitchFamily="2" charset="-122"/>
              </a:rPr>
              <a:t>(   </a:t>
            </a:r>
            <a:r>
              <a:rPr kumimoji="1" lang="en-US" altLang="zh-CN" sz="3200" dirty="0" smtClean="0">
                <a:latin typeface="华文新魏" pitchFamily="2" charset="-122"/>
                <a:ea typeface="华文新魏" pitchFamily="2" charset="-122"/>
              </a:rPr>
              <a:t>)</a:t>
            </a:r>
            <a:r>
              <a:rPr kumimoji="1" lang="en-US" altLang="zh-CN" sz="3200" dirty="0">
                <a:latin typeface="Times New Roman"/>
                <a:ea typeface="华文新魏" pitchFamily="2" charset="-122"/>
              </a:rPr>
              <a:t>²</a:t>
            </a:r>
            <a:endParaRPr kumimoji="1" lang="en-US" altLang="zh-CN" sz="3200" dirty="0">
              <a:latin typeface="华文新魏" pitchFamily="2" charset="-122"/>
              <a:ea typeface="华文新魏" pitchFamily="2" charset="-122"/>
            </a:endParaRPr>
          </a:p>
        </p:txBody>
      </p:sp>
      <p:grpSp>
        <p:nvGrpSpPr>
          <p:cNvPr id="36871" name="Group 7"/>
          <p:cNvGrpSpPr>
            <a:grpSpLocks/>
          </p:cNvGrpSpPr>
          <p:nvPr/>
        </p:nvGrpSpPr>
        <p:grpSpPr bwMode="auto">
          <a:xfrm>
            <a:off x="3201144" y="3311401"/>
            <a:ext cx="864096" cy="1174750"/>
            <a:chOff x="1009" y="2928"/>
            <a:chExt cx="383" cy="640"/>
          </a:xfrm>
        </p:grpSpPr>
        <p:sp>
          <p:nvSpPr>
            <p:cNvPr id="36872" name="Text Box 8"/>
            <p:cNvSpPr txBox="1">
              <a:spLocks noChangeArrowheads="1"/>
            </p:cNvSpPr>
            <p:nvPr/>
          </p:nvSpPr>
          <p:spPr bwMode="auto">
            <a:xfrm>
              <a:off x="1009" y="2928"/>
              <a:ext cx="383" cy="249"/>
            </a:xfrm>
            <a:prstGeom prst="rect">
              <a:avLst/>
            </a:prstGeom>
            <a:noFill/>
            <a:ln w="9525">
              <a:noFill/>
              <a:miter lim="800000"/>
              <a:headEnd/>
              <a:tailEnd/>
            </a:ln>
            <a:effectLst/>
          </p:spPr>
          <p:txBody>
            <a:bodyPr>
              <a:spAutoFit/>
            </a:bodyPr>
            <a:lstStyle/>
            <a:p>
              <a:pPr>
                <a:spcBef>
                  <a:spcPct val="50000"/>
                </a:spcBef>
              </a:pPr>
              <a:r>
                <a:rPr kumimoji="1" lang="zh-CN" altLang="en-US" sz="2400" dirty="0">
                  <a:latin typeface="华文新魏" pitchFamily="2" charset="-122"/>
                  <a:ea typeface="华文新魏" pitchFamily="2" charset="-122"/>
                </a:rPr>
                <a:t>20</a:t>
              </a:r>
            </a:p>
          </p:txBody>
        </p:sp>
        <p:sp>
          <p:nvSpPr>
            <p:cNvPr id="36873" name="Line 9"/>
            <p:cNvSpPr>
              <a:spLocks noChangeShapeType="1"/>
            </p:cNvSpPr>
            <p:nvPr/>
          </p:nvSpPr>
          <p:spPr bwMode="auto">
            <a:xfrm>
              <a:off x="1056" y="3168"/>
              <a:ext cx="192" cy="1"/>
            </a:xfrm>
            <a:prstGeom prst="line">
              <a:avLst/>
            </a:prstGeom>
            <a:noFill/>
            <a:ln w="9525">
              <a:solidFill>
                <a:schemeClr val="tx1"/>
              </a:solidFill>
              <a:round/>
              <a:headEnd/>
              <a:tailEnd/>
            </a:ln>
            <a:effectLst/>
          </p:spPr>
          <p:txBody>
            <a:bodyPr wrap="none"/>
            <a:lstStyle/>
            <a:p>
              <a:endParaRPr lang="zh-CN" altLang="en-US"/>
            </a:p>
          </p:txBody>
        </p:sp>
        <p:sp>
          <p:nvSpPr>
            <p:cNvPr id="36874" name="Text Box 10"/>
            <p:cNvSpPr txBox="1">
              <a:spLocks noChangeArrowheads="1"/>
            </p:cNvSpPr>
            <p:nvPr/>
          </p:nvSpPr>
          <p:spPr bwMode="auto">
            <a:xfrm>
              <a:off x="1057" y="3120"/>
              <a:ext cx="191" cy="448"/>
            </a:xfrm>
            <a:prstGeom prst="rect">
              <a:avLst/>
            </a:prstGeom>
            <a:noFill/>
            <a:ln w="9525">
              <a:noFill/>
              <a:miter lim="800000"/>
              <a:headEnd/>
              <a:tailEnd/>
            </a:ln>
            <a:effectLst/>
          </p:spPr>
          <p:txBody>
            <a:bodyPr>
              <a:spAutoFit/>
            </a:bodyPr>
            <a:lstStyle/>
            <a:p>
              <a:pPr>
                <a:spcBef>
                  <a:spcPct val="50000"/>
                </a:spcBef>
              </a:pPr>
              <a:r>
                <a:rPr kumimoji="1" lang="zh-CN" altLang="en-US" sz="2400" dirty="0">
                  <a:latin typeface="华文新魏" pitchFamily="2" charset="-122"/>
                  <a:ea typeface="华文新魏" pitchFamily="2" charset="-122"/>
                </a:rPr>
                <a:t>2　</a:t>
              </a:r>
            </a:p>
          </p:txBody>
        </p:sp>
      </p:grpSp>
      <p:sp>
        <p:nvSpPr>
          <p:cNvPr id="36875" name="Text Box 11"/>
          <p:cNvSpPr txBox="1">
            <a:spLocks noChangeArrowheads="1"/>
          </p:cNvSpPr>
          <p:nvPr/>
        </p:nvSpPr>
        <p:spPr bwMode="auto">
          <a:xfrm>
            <a:off x="1473721" y="4122738"/>
            <a:ext cx="2016125" cy="579437"/>
          </a:xfrm>
          <a:prstGeom prst="rect">
            <a:avLst/>
          </a:prstGeom>
          <a:noFill/>
          <a:ln w="9525">
            <a:noFill/>
            <a:miter lim="800000"/>
            <a:headEnd/>
            <a:tailEnd/>
          </a:ln>
          <a:effectLst/>
        </p:spPr>
        <p:txBody>
          <a:bodyPr>
            <a:spAutoFit/>
          </a:bodyPr>
          <a:lstStyle/>
          <a:p>
            <a:pPr>
              <a:spcBef>
                <a:spcPct val="50000"/>
              </a:spcBef>
            </a:pPr>
            <a:r>
              <a:rPr kumimoji="1" lang="zh-CN" altLang="en-US" sz="2400">
                <a:latin typeface="华文新魏" pitchFamily="2" charset="-122"/>
                <a:ea typeface="华文新魏" pitchFamily="2" charset="-122"/>
              </a:rPr>
              <a:t>=3.14</a:t>
            </a:r>
            <a:r>
              <a:rPr kumimoji="1" lang="en-US" altLang="zh-CN" sz="3200">
                <a:latin typeface="华文新魏" pitchFamily="2" charset="-122"/>
                <a:ea typeface="华文新魏" pitchFamily="2" charset="-122"/>
                <a:cs typeface="Times New Roman" pitchFamily="18" charset="0"/>
              </a:rPr>
              <a:t>×</a:t>
            </a:r>
            <a:r>
              <a:rPr kumimoji="1" lang="en-US" altLang="zh-CN" sz="2400">
                <a:latin typeface="华文新魏" pitchFamily="2" charset="-122"/>
                <a:ea typeface="华文新魏" pitchFamily="2" charset="-122"/>
              </a:rPr>
              <a:t>10</a:t>
            </a:r>
            <a:r>
              <a:rPr kumimoji="1" lang="en-US" altLang="zh-CN" sz="2400">
                <a:latin typeface="Times New Roman"/>
                <a:ea typeface="华文新魏" pitchFamily="2" charset="-122"/>
              </a:rPr>
              <a:t>²</a:t>
            </a:r>
            <a:endParaRPr kumimoji="1" lang="en-US" altLang="zh-CN" sz="2400">
              <a:latin typeface="华文新魏" pitchFamily="2" charset="-122"/>
              <a:ea typeface="华文新魏" pitchFamily="2" charset="-122"/>
            </a:endParaRPr>
          </a:p>
        </p:txBody>
      </p:sp>
      <p:sp>
        <p:nvSpPr>
          <p:cNvPr id="36876" name="Text Box 12"/>
          <p:cNvSpPr txBox="1">
            <a:spLocks noChangeArrowheads="1"/>
          </p:cNvSpPr>
          <p:nvPr/>
        </p:nvSpPr>
        <p:spPr bwMode="auto">
          <a:xfrm>
            <a:off x="1400696" y="4914900"/>
            <a:ext cx="2286000" cy="457200"/>
          </a:xfrm>
          <a:prstGeom prst="rect">
            <a:avLst/>
          </a:prstGeom>
          <a:noFill/>
          <a:ln w="9525">
            <a:noFill/>
            <a:miter lim="800000"/>
            <a:headEnd/>
            <a:tailEnd/>
          </a:ln>
          <a:effectLst/>
        </p:spPr>
        <p:txBody>
          <a:bodyPr>
            <a:spAutoFit/>
          </a:bodyPr>
          <a:lstStyle/>
          <a:p>
            <a:r>
              <a:rPr kumimoji="1" lang="zh-CN" altLang="en-US" sz="2400">
                <a:latin typeface="华文新魏" pitchFamily="2" charset="-122"/>
                <a:ea typeface="华文新魏" pitchFamily="2" charset="-122"/>
              </a:rPr>
              <a:t>=</a:t>
            </a:r>
            <a:r>
              <a:rPr kumimoji="1" lang="zh-CN" altLang="en-US" sz="2400">
                <a:solidFill>
                  <a:schemeClr val="hlink"/>
                </a:solidFill>
                <a:latin typeface="华文新魏" pitchFamily="2" charset="-122"/>
                <a:ea typeface="华文新魏" pitchFamily="2" charset="-122"/>
              </a:rPr>
              <a:t>314</a:t>
            </a:r>
            <a:r>
              <a:rPr kumimoji="1" lang="zh-CN" altLang="en-US" sz="2400">
                <a:latin typeface="华文新魏" pitchFamily="2" charset="-122"/>
                <a:ea typeface="华文新魏" pitchFamily="2" charset="-122"/>
              </a:rPr>
              <a:t>(平方厘米</a:t>
            </a:r>
            <a:r>
              <a:rPr kumimoji="1" lang="en-US" altLang="zh-CN" sz="2400">
                <a:latin typeface="华文新魏" pitchFamily="2" charset="-122"/>
                <a:ea typeface="华文新魏" pitchFamily="2" charset="-122"/>
              </a:rPr>
              <a:t>)</a:t>
            </a:r>
          </a:p>
        </p:txBody>
      </p:sp>
      <p:sp>
        <p:nvSpPr>
          <p:cNvPr id="36877" name="Text Box 13"/>
          <p:cNvSpPr txBox="1">
            <a:spLocks noChangeArrowheads="1"/>
          </p:cNvSpPr>
          <p:nvPr/>
        </p:nvSpPr>
        <p:spPr bwMode="auto">
          <a:xfrm>
            <a:off x="5272608" y="2911475"/>
            <a:ext cx="2971800" cy="519113"/>
          </a:xfrm>
          <a:prstGeom prst="rect">
            <a:avLst/>
          </a:prstGeom>
          <a:noFill/>
          <a:ln w="9525">
            <a:noFill/>
            <a:miter lim="800000"/>
            <a:headEnd/>
            <a:tailEnd/>
          </a:ln>
          <a:effectLst/>
        </p:spPr>
        <p:txBody>
          <a:bodyPr>
            <a:spAutoFit/>
          </a:bodyPr>
          <a:lstStyle/>
          <a:p>
            <a:pPr>
              <a:spcBef>
                <a:spcPct val="50000"/>
              </a:spcBef>
            </a:pPr>
            <a:r>
              <a:rPr kumimoji="1" lang="zh-CN" altLang="en-US" sz="2800">
                <a:latin typeface="华文新魏" pitchFamily="2" charset="-122"/>
                <a:ea typeface="华文新魏" pitchFamily="2" charset="-122"/>
              </a:rPr>
              <a:t>（2）水桶容积</a:t>
            </a:r>
          </a:p>
        </p:txBody>
      </p:sp>
      <p:sp>
        <p:nvSpPr>
          <p:cNvPr id="36878" name="Text Box 14"/>
          <p:cNvSpPr txBox="1">
            <a:spLocks noChangeArrowheads="1"/>
          </p:cNvSpPr>
          <p:nvPr/>
        </p:nvSpPr>
        <p:spPr bwMode="auto">
          <a:xfrm>
            <a:off x="5577408" y="3521075"/>
            <a:ext cx="2520950" cy="579438"/>
          </a:xfrm>
          <a:prstGeom prst="rect">
            <a:avLst/>
          </a:prstGeom>
          <a:noFill/>
          <a:ln w="9525">
            <a:noFill/>
            <a:miter lim="800000"/>
            <a:headEnd/>
            <a:tailEnd/>
          </a:ln>
          <a:effectLst/>
        </p:spPr>
        <p:txBody>
          <a:bodyPr>
            <a:spAutoFit/>
          </a:bodyPr>
          <a:lstStyle/>
          <a:p>
            <a:pPr>
              <a:spcBef>
                <a:spcPct val="50000"/>
              </a:spcBef>
            </a:pPr>
            <a:r>
              <a:rPr kumimoji="1" lang="zh-CN" altLang="en-US" sz="2400">
                <a:latin typeface="华文新魏" pitchFamily="2" charset="-122"/>
                <a:ea typeface="华文新魏" pitchFamily="2" charset="-122"/>
              </a:rPr>
              <a:t>314　</a:t>
            </a:r>
            <a:r>
              <a:rPr kumimoji="1" lang="en-US" altLang="zh-CN" sz="3200">
                <a:latin typeface="华文新魏" pitchFamily="2" charset="-122"/>
                <a:ea typeface="华文新魏" pitchFamily="2" charset="-122"/>
                <a:cs typeface="Times New Roman" pitchFamily="18" charset="0"/>
              </a:rPr>
              <a:t>×</a:t>
            </a:r>
            <a:r>
              <a:rPr kumimoji="1" lang="en-US" altLang="zh-CN" sz="2400">
                <a:latin typeface="华文新魏" pitchFamily="2" charset="-122"/>
                <a:ea typeface="华文新魏" pitchFamily="2" charset="-122"/>
              </a:rPr>
              <a:t>　25</a:t>
            </a:r>
          </a:p>
        </p:txBody>
      </p:sp>
      <p:sp>
        <p:nvSpPr>
          <p:cNvPr id="36879" name="Text Box 15"/>
          <p:cNvSpPr txBox="1">
            <a:spLocks noChangeArrowheads="1"/>
          </p:cNvSpPr>
          <p:nvPr/>
        </p:nvSpPr>
        <p:spPr bwMode="auto">
          <a:xfrm>
            <a:off x="5361508" y="4278313"/>
            <a:ext cx="2768600" cy="457200"/>
          </a:xfrm>
          <a:prstGeom prst="rect">
            <a:avLst/>
          </a:prstGeom>
          <a:noFill/>
          <a:ln w="9525">
            <a:noFill/>
            <a:miter lim="800000"/>
            <a:headEnd/>
            <a:tailEnd/>
          </a:ln>
          <a:effectLst/>
        </p:spPr>
        <p:txBody>
          <a:bodyPr wrap="none">
            <a:spAutoFit/>
          </a:bodyPr>
          <a:lstStyle/>
          <a:p>
            <a:r>
              <a:rPr kumimoji="1" lang="zh-CN" altLang="en-US" sz="2400">
                <a:latin typeface="华文新魏" pitchFamily="2" charset="-122"/>
                <a:ea typeface="华文新魏" pitchFamily="2" charset="-122"/>
              </a:rPr>
              <a:t>=7850(立方厘米）</a:t>
            </a:r>
          </a:p>
        </p:txBody>
      </p:sp>
      <p:sp>
        <p:nvSpPr>
          <p:cNvPr id="36880" name="Text Box 16"/>
          <p:cNvSpPr txBox="1">
            <a:spLocks noChangeArrowheads="1"/>
          </p:cNvSpPr>
          <p:nvPr/>
        </p:nvSpPr>
        <p:spPr bwMode="auto">
          <a:xfrm>
            <a:off x="5425008" y="4816475"/>
            <a:ext cx="2590800" cy="457200"/>
          </a:xfrm>
          <a:prstGeom prst="rect">
            <a:avLst/>
          </a:prstGeom>
          <a:noFill/>
          <a:ln w="9525">
            <a:noFill/>
            <a:miter lim="800000"/>
            <a:headEnd/>
            <a:tailEnd/>
          </a:ln>
          <a:effectLst/>
        </p:spPr>
        <p:txBody>
          <a:bodyPr>
            <a:spAutoFit/>
          </a:bodyPr>
          <a:lstStyle/>
          <a:p>
            <a:pPr>
              <a:spcBef>
                <a:spcPct val="50000"/>
              </a:spcBef>
            </a:pPr>
            <a:r>
              <a:rPr kumimoji="1" lang="zh-CN" altLang="en-US" sz="2400">
                <a:latin typeface="华文新魏" pitchFamily="2" charset="-122"/>
                <a:ea typeface="华文新魏" pitchFamily="2" charset="-122"/>
              </a:rPr>
              <a:t>=</a:t>
            </a:r>
            <a:r>
              <a:rPr kumimoji="1" lang="zh-CN" altLang="en-US" sz="2400">
                <a:solidFill>
                  <a:schemeClr val="hlink"/>
                </a:solidFill>
                <a:latin typeface="华文新魏" pitchFamily="2" charset="-122"/>
                <a:ea typeface="华文新魏" pitchFamily="2" charset="-122"/>
              </a:rPr>
              <a:t>7.85</a:t>
            </a:r>
            <a:r>
              <a:rPr kumimoji="1" lang="zh-CN" altLang="en-US" sz="2400">
                <a:latin typeface="华文新魏" pitchFamily="2" charset="-122"/>
                <a:ea typeface="华文新魏" pitchFamily="2" charset="-122"/>
              </a:rPr>
              <a:t>（立方分米）</a:t>
            </a:r>
          </a:p>
        </p:txBody>
      </p:sp>
      <p:sp>
        <p:nvSpPr>
          <p:cNvPr id="36881" name="Text Box 17"/>
          <p:cNvSpPr txBox="1">
            <a:spLocks noChangeArrowheads="1"/>
          </p:cNvSpPr>
          <p:nvPr/>
        </p:nvSpPr>
        <p:spPr bwMode="auto">
          <a:xfrm>
            <a:off x="1199728" y="5784850"/>
            <a:ext cx="6324600" cy="519113"/>
          </a:xfrm>
          <a:prstGeom prst="rect">
            <a:avLst/>
          </a:prstGeom>
          <a:noFill/>
          <a:ln w="9525">
            <a:noFill/>
            <a:miter lim="800000"/>
            <a:headEnd/>
            <a:tailEnd/>
          </a:ln>
          <a:effectLst/>
        </p:spPr>
        <p:txBody>
          <a:bodyPr>
            <a:spAutoFit/>
          </a:bodyPr>
          <a:lstStyle/>
          <a:p>
            <a:pPr>
              <a:spcBef>
                <a:spcPct val="50000"/>
              </a:spcBef>
            </a:pPr>
            <a:r>
              <a:rPr kumimoji="1" lang="zh-CN" altLang="en-US" sz="2800" dirty="0">
                <a:latin typeface="华文新魏" pitchFamily="2" charset="-122"/>
                <a:ea typeface="华文新魏" pitchFamily="2" charset="-122"/>
              </a:rPr>
              <a:t>答：这个水桶的容积是</a:t>
            </a:r>
            <a:r>
              <a:rPr kumimoji="1" lang="zh-CN" altLang="en-US" sz="2800" dirty="0">
                <a:solidFill>
                  <a:schemeClr val="hlink"/>
                </a:solidFill>
                <a:latin typeface="华文新魏" pitchFamily="2" charset="-122"/>
                <a:ea typeface="华文新魏" pitchFamily="2" charset="-122"/>
              </a:rPr>
              <a:t>7.85</a:t>
            </a:r>
            <a:r>
              <a:rPr kumimoji="1" lang="zh-CN" altLang="en-US" sz="2800" dirty="0">
                <a:latin typeface="华文新魏" pitchFamily="2" charset="-122"/>
                <a:ea typeface="华文新魏" pitchFamily="2" charset="-122"/>
              </a:rPr>
              <a:t>立方分米</a:t>
            </a:r>
            <a:endParaRPr kumimoji="1" lang="zh-CN" altLang="en-US" sz="2400" dirty="0">
              <a:latin typeface="华文新魏" pitchFamily="2" charset="-122"/>
              <a:ea typeface="华文新魏" pitchFamily="2" charset="-122"/>
            </a:endParaRPr>
          </a:p>
        </p:txBody>
      </p:sp>
      <p:sp>
        <p:nvSpPr>
          <p:cNvPr id="36882" name="Rectangle 18"/>
          <p:cNvSpPr>
            <a:spLocks noChangeArrowheads="1"/>
          </p:cNvSpPr>
          <p:nvPr/>
        </p:nvSpPr>
        <p:spPr bwMode="auto">
          <a:xfrm>
            <a:off x="947266" y="2754313"/>
            <a:ext cx="960438" cy="519112"/>
          </a:xfrm>
          <a:prstGeom prst="rect">
            <a:avLst/>
          </a:prstGeom>
          <a:noFill/>
          <a:ln w="9525">
            <a:noFill/>
            <a:miter lim="800000"/>
            <a:headEnd/>
            <a:tailEnd/>
          </a:ln>
          <a:effectLst/>
        </p:spPr>
        <p:txBody>
          <a:bodyPr>
            <a:spAutoFit/>
          </a:bodyPr>
          <a:lstStyle/>
          <a:p>
            <a:r>
              <a:rPr kumimoji="1" lang="zh-CN" altLang="en-US" sz="2800" dirty="0">
                <a:latin typeface="华文新魏" pitchFamily="2" charset="-122"/>
                <a:ea typeface="华文新魏" pitchFamily="2" charset="-122"/>
              </a:rPr>
              <a:t>（1）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8"/>
                                        </p:tgtEl>
                                        <p:attrNameLst>
                                          <p:attrName>style.visibility</p:attrName>
                                        </p:attrNameLst>
                                      </p:cBhvr>
                                      <p:to>
                                        <p:strVal val="visible"/>
                                      </p:to>
                                    </p:set>
                                    <p:anim calcmode="lin" valueType="num">
                                      <p:cBhvr additive="base">
                                        <p:cTn id="7" dur="500" fill="hold"/>
                                        <p:tgtEl>
                                          <p:spTgt spid="36868"/>
                                        </p:tgtEl>
                                        <p:attrNameLst>
                                          <p:attrName>ppt_x</p:attrName>
                                        </p:attrNameLst>
                                      </p:cBhvr>
                                      <p:tavLst>
                                        <p:tav tm="0">
                                          <p:val>
                                            <p:strVal val="0-#ppt_w/2"/>
                                          </p:val>
                                        </p:tav>
                                        <p:tav tm="100000">
                                          <p:val>
                                            <p:strVal val="#ppt_x"/>
                                          </p:val>
                                        </p:tav>
                                      </p:tavLst>
                                    </p:anim>
                                    <p:anim calcmode="lin" valueType="num">
                                      <p:cBhvr additive="base">
                                        <p:cTn id="8" dur="500" fill="hold"/>
                                        <p:tgtEl>
                                          <p:spTgt spid="3686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9"/>
                                        </p:tgtEl>
                                        <p:attrNameLst>
                                          <p:attrName>style.visibility</p:attrName>
                                        </p:attrNameLst>
                                      </p:cBhvr>
                                      <p:to>
                                        <p:strVal val="visible"/>
                                      </p:to>
                                    </p:set>
                                    <p:anim calcmode="lin" valueType="num">
                                      <p:cBhvr additive="base">
                                        <p:cTn id="13" dur="500" fill="hold"/>
                                        <p:tgtEl>
                                          <p:spTgt spid="36869"/>
                                        </p:tgtEl>
                                        <p:attrNameLst>
                                          <p:attrName>ppt_x</p:attrName>
                                        </p:attrNameLst>
                                      </p:cBhvr>
                                      <p:tavLst>
                                        <p:tav tm="0">
                                          <p:val>
                                            <p:strVal val="0-#ppt_w/2"/>
                                          </p:val>
                                        </p:tav>
                                        <p:tav tm="100000">
                                          <p:val>
                                            <p:strVal val="#ppt_x"/>
                                          </p:val>
                                        </p:tav>
                                      </p:tavLst>
                                    </p:anim>
                                    <p:anim calcmode="lin" valueType="num">
                                      <p:cBhvr additive="base">
                                        <p:cTn id="14" dur="500" fill="hold"/>
                                        <p:tgtEl>
                                          <p:spTgt spid="3686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70"/>
                                        </p:tgtEl>
                                        <p:attrNameLst>
                                          <p:attrName>style.visibility</p:attrName>
                                        </p:attrNameLst>
                                      </p:cBhvr>
                                      <p:to>
                                        <p:strVal val="visible"/>
                                      </p:to>
                                    </p:set>
                                    <p:anim calcmode="lin" valueType="num">
                                      <p:cBhvr additive="base">
                                        <p:cTn id="19" dur="500" fill="hold"/>
                                        <p:tgtEl>
                                          <p:spTgt spid="36870"/>
                                        </p:tgtEl>
                                        <p:attrNameLst>
                                          <p:attrName>ppt_x</p:attrName>
                                        </p:attrNameLst>
                                      </p:cBhvr>
                                      <p:tavLst>
                                        <p:tav tm="0">
                                          <p:val>
                                            <p:strVal val="0-#ppt_w/2"/>
                                          </p:val>
                                        </p:tav>
                                        <p:tav tm="100000">
                                          <p:val>
                                            <p:strVal val="#ppt_x"/>
                                          </p:val>
                                        </p:tav>
                                      </p:tavLst>
                                    </p:anim>
                                    <p:anim calcmode="lin" valueType="num">
                                      <p:cBhvr additive="base">
                                        <p:cTn id="20" dur="500" fill="hold"/>
                                        <p:tgtEl>
                                          <p:spTgt spid="3687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6871"/>
                                        </p:tgtEl>
                                        <p:attrNameLst>
                                          <p:attrName>style.visibility</p:attrName>
                                        </p:attrNameLst>
                                      </p:cBhvr>
                                      <p:to>
                                        <p:strVal val="visible"/>
                                      </p:to>
                                    </p:set>
                                    <p:anim calcmode="lin" valueType="num">
                                      <p:cBhvr additive="base">
                                        <p:cTn id="25" dur="500" fill="hold"/>
                                        <p:tgtEl>
                                          <p:spTgt spid="36871"/>
                                        </p:tgtEl>
                                        <p:attrNameLst>
                                          <p:attrName>ppt_x</p:attrName>
                                        </p:attrNameLst>
                                      </p:cBhvr>
                                      <p:tavLst>
                                        <p:tav tm="0">
                                          <p:val>
                                            <p:strVal val="0-#ppt_w/2"/>
                                          </p:val>
                                        </p:tav>
                                        <p:tav tm="100000">
                                          <p:val>
                                            <p:strVal val="#ppt_x"/>
                                          </p:val>
                                        </p:tav>
                                      </p:tavLst>
                                    </p:anim>
                                    <p:anim calcmode="lin" valueType="num">
                                      <p:cBhvr additive="base">
                                        <p:cTn id="26" dur="500" fill="hold"/>
                                        <p:tgtEl>
                                          <p:spTgt spid="3687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6875"/>
                                        </p:tgtEl>
                                        <p:attrNameLst>
                                          <p:attrName>style.visibility</p:attrName>
                                        </p:attrNameLst>
                                      </p:cBhvr>
                                      <p:to>
                                        <p:strVal val="visible"/>
                                      </p:to>
                                    </p:set>
                                    <p:anim calcmode="lin" valueType="num">
                                      <p:cBhvr additive="base">
                                        <p:cTn id="31" dur="500" fill="hold"/>
                                        <p:tgtEl>
                                          <p:spTgt spid="36875"/>
                                        </p:tgtEl>
                                        <p:attrNameLst>
                                          <p:attrName>ppt_x</p:attrName>
                                        </p:attrNameLst>
                                      </p:cBhvr>
                                      <p:tavLst>
                                        <p:tav tm="0">
                                          <p:val>
                                            <p:strVal val="1+#ppt_w/2"/>
                                          </p:val>
                                        </p:tav>
                                        <p:tav tm="100000">
                                          <p:val>
                                            <p:strVal val="#ppt_x"/>
                                          </p:val>
                                        </p:tav>
                                      </p:tavLst>
                                    </p:anim>
                                    <p:anim calcmode="lin" valueType="num">
                                      <p:cBhvr additive="base">
                                        <p:cTn id="32" dur="500" fill="hold"/>
                                        <p:tgtEl>
                                          <p:spTgt spid="3687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6876"/>
                                        </p:tgtEl>
                                        <p:attrNameLst>
                                          <p:attrName>style.visibility</p:attrName>
                                        </p:attrNameLst>
                                      </p:cBhvr>
                                      <p:to>
                                        <p:strVal val="visible"/>
                                      </p:to>
                                    </p:set>
                                    <p:anim calcmode="lin" valueType="num">
                                      <p:cBhvr additive="base">
                                        <p:cTn id="37" dur="500" fill="hold"/>
                                        <p:tgtEl>
                                          <p:spTgt spid="36876"/>
                                        </p:tgtEl>
                                        <p:attrNameLst>
                                          <p:attrName>ppt_x</p:attrName>
                                        </p:attrNameLst>
                                      </p:cBhvr>
                                      <p:tavLst>
                                        <p:tav tm="0">
                                          <p:val>
                                            <p:strVal val="1+#ppt_w/2"/>
                                          </p:val>
                                        </p:tav>
                                        <p:tav tm="100000">
                                          <p:val>
                                            <p:strVal val="#ppt_x"/>
                                          </p:val>
                                        </p:tav>
                                      </p:tavLst>
                                    </p:anim>
                                    <p:anim calcmode="lin" valueType="num">
                                      <p:cBhvr additive="base">
                                        <p:cTn id="38" dur="500" fill="hold"/>
                                        <p:tgtEl>
                                          <p:spTgt spid="3687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applause.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6877"/>
                                        </p:tgtEl>
                                        <p:attrNameLst>
                                          <p:attrName>style.visibility</p:attrName>
                                        </p:attrNameLst>
                                      </p:cBhvr>
                                      <p:to>
                                        <p:strVal val="visible"/>
                                      </p:to>
                                    </p:set>
                                    <p:anim calcmode="lin" valueType="num">
                                      <p:cBhvr additive="base">
                                        <p:cTn id="43" dur="500" fill="hold"/>
                                        <p:tgtEl>
                                          <p:spTgt spid="36877"/>
                                        </p:tgtEl>
                                        <p:attrNameLst>
                                          <p:attrName>ppt_x</p:attrName>
                                        </p:attrNameLst>
                                      </p:cBhvr>
                                      <p:tavLst>
                                        <p:tav tm="0">
                                          <p:val>
                                            <p:strVal val="1+#ppt_w/2"/>
                                          </p:val>
                                        </p:tav>
                                        <p:tav tm="100000">
                                          <p:val>
                                            <p:strVal val="#ppt_x"/>
                                          </p:val>
                                        </p:tav>
                                      </p:tavLst>
                                    </p:anim>
                                    <p:anim calcmode="lin" valueType="num">
                                      <p:cBhvr additive="base">
                                        <p:cTn id="44" dur="500" fill="hold"/>
                                        <p:tgtEl>
                                          <p:spTgt spid="3687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6878"/>
                                        </p:tgtEl>
                                        <p:attrNameLst>
                                          <p:attrName>style.visibility</p:attrName>
                                        </p:attrNameLst>
                                      </p:cBhvr>
                                      <p:to>
                                        <p:strVal val="visible"/>
                                      </p:to>
                                    </p:set>
                                    <p:anim calcmode="lin" valueType="num">
                                      <p:cBhvr additive="base">
                                        <p:cTn id="49" dur="500" fill="hold"/>
                                        <p:tgtEl>
                                          <p:spTgt spid="36878"/>
                                        </p:tgtEl>
                                        <p:attrNameLst>
                                          <p:attrName>ppt_x</p:attrName>
                                        </p:attrNameLst>
                                      </p:cBhvr>
                                      <p:tavLst>
                                        <p:tav tm="0">
                                          <p:val>
                                            <p:strVal val="1+#ppt_w/2"/>
                                          </p:val>
                                        </p:tav>
                                        <p:tav tm="100000">
                                          <p:val>
                                            <p:strVal val="#ppt_x"/>
                                          </p:val>
                                        </p:tav>
                                      </p:tavLst>
                                    </p:anim>
                                    <p:anim calcmode="lin" valueType="num">
                                      <p:cBhvr additive="base">
                                        <p:cTn id="50" dur="500" fill="hold"/>
                                        <p:tgtEl>
                                          <p:spTgt spid="3687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36879"/>
                                        </p:tgtEl>
                                        <p:attrNameLst>
                                          <p:attrName>style.visibility</p:attrName>
                                        </p:attrNameLst>
                                      </p:cBhvr>
                                      <p:to>
                                        <p:strVal val="visible"/>
                                      </p:to>
                                    </p:set>
                                    <p:anim calcmode="lin" valueType="num">
                                      <p:cBhvr additive="base">
                                        <p:cTn id="55" dur="500" fill="hold"/>
                                        <p:tgtEl>
                                          <p:spTgt spid="36879"/>
                                        </p:tgtEl>
                                        <p:attrNameLst>
                                          <p:attrName>ppt_x</p:attrName>
                                        </p:attrNameLst>
                                      </p:cBhvr>
                                      <p:tavLst>
                                        <p:tav tm="0">
                                          <p:val>
                                            <p:strVal val="1+#ppt_w/2"/>
                                          </p:val>
                                        </p:tav>
                                        <p:tav tm="100000">
                                          <p:val>
                                            <p:strVal val="#ppt_x"/>
                                          </p:val>
                                        </p:tav>
                                      </p:tavLst>
                                    </p:anim>
                                    <p:anim calcmode="lin" valueType="num">
                                      <p:cBhvr additive="base">
                                        <p:cTn id="56" dur="500" fill="hold"/>
                                        <p:tgtEl>
                                          <p:spTgt spid="3687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6880"/>
                                        </p:tgtEl>
                                        <p:attrNameLst>
                                          <p:attrName>style.visibility</p:attrName>
                                        </p:attrNameLst>
                                      </p:cBhvr>
                                      <p:to>
                                        <p:strVal val="visible"/>
                                      </p:to>
                                    </p:set>
                                    <p:anim calcmode="lin" valueType="num">
                                      <p:cBhvr additive="base">
                                        <p:cTn id="61" dur="500" fill="hold"/>
                                        <p:tgtEl>
                                          <p:spTgt spid="36880"/>
                                        </p:tgtEl>
                                        <p:attrNameLst>
                                          <p:attrName>ppt_x</p:attrName>
                                        </p:attrNameLst>
                                      </p:cBhvr>
                                      <p:tavLst>
                                        <p:tav tm="0">
                                          <p:val>
                                            <p:strVal val="1+#ppt_w/2"/>
                                          </p:val>
                                        </p:tav>
                                        <p:tav tm="100000">
                                          <p:val>
                                            <p:strVal val="#ppt_x"/>
                                          </p:val>
                                        </p:tav>
                                      </p:tavLst>
                                    </p:anim>
                                    <p:anim calcmode="lin" valueType="num">
                                      <p:cBhvr additive="base">
                                        <p:cTn id="62" dur="500" fill="hold"/>
                                        <p:tgtEl>
                                          <p:spTgt spid="3688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2" name="applause.wav"/>
                                        </p:tgtEl>
                                      </p:cMediaNode>
                                    </p:audio>
                                  </p:sub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36881"/>
                                        </p:tgtEl>
                                        <p:attrNameLst>
                                          <p:attrName>style.visibility</p:attrName>
                                        </p:attrNameLst>
                                      </p:cBhvr>
                                      <p:to>
                                        <p:strVal val="visible"/>
                                      </p:to>
                                    </p:set>
                                    <p:anim calcmode="lin" valueType="num">
                                      <p:cBhvr additive="base">
                                        <p:cTn id="67" dur="500" fill="hold"/>
                                        <p:tgtEl>
                                          <p:spTgt spid="36881"/>
                                        </p:tgtEl>
                                        <p:attrNameLst>
                                          <p:attrName>ppt_x</p:attrName>
                                        </p:attrNameLst>
                                      </p:cBhvr>
                                      <p:tavLst>
                                        <p:tav tm="0">
                                          <p:val>
                                            <p:strVal val="1+#ppt_w/2"/>
                                          </p:val>
                                        </p:tav>
                                        <p:tav tm="100000">
                                          <p:val>
                                            <p:strVal val="#ppt_x"/>
                                          </p:val>
                                        </p:tav>
                                      </p:tavLst>
                                    </p:anim>
                                    <p:anim calcmode="lin" valueType="num">
                                      <p:cBhvr additive="base">
                                        <p:cTn id="68" dur="500" fill="hold"/>
                                        <p:tgtEl>
                                          <p:spTgt spid="368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autoUpdateAnimBg="0"/>
      <p:bldP spid="36869" grpId="0" autoUpdateAnimBg="0"/>
      <p:bldP spid="36870" grpId="0" autoUpdateAnimBg="0"/>
      <p:bldP spid="36875" grpId="0" autoUpdateAnimBg="0"/>
      <p:bldP spid="36876" grpId="0" autoUpdateAnimBg="0"/>
      <p:bldP spid="36877" grpId="0" autoUpdateAnimBg="0"/>
      <p:bldP spid="36878" grpId="0" autoUpdateAnimBg="0"/>
      <p:bldP spid="36879" grpId="0" autoUpdateAnimBg="0"/>
      <p:bldP spid="36880" grpId="0" autoUpdateAnimBg="0"/>
      <p:bldP spid="36881"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dirty="0">
                <a:solidFill>
                  <a:srgbClr val="000000"/>
                </a:solidFill>
                <a:latin typeface="华文新魏" pitchFamily="2" charset="-122"/>
                <a:ea typeface="华文新魏" pitchFamily="2" charset="-122"/>
                <a:cs typeface="黑体" pitchFamily="2" charset="-122"/>
              </a:rPr>
              <a:t>学以致用</a:t>
            </a:r>
          </a:p>
        </p:txBody>
      </p:sp>
      <p:cxnSp>
        <p:nvCxnSpPr>
          <p:cNvPr id="6" name="直线连接符 21"/>
          <p:cNvCxnSpPr/>
          <p:nvPr/>
        </p:nvCxnSpPr>
        <p:spPr>
          <a:xfrm flipV="1">
            <a:off x="468313"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37892" name="Text Box 4"/>
          <p:cNvSpPr txBox="1">
            <a:spLocks noChangeArrowheads="1"/>
          </p:cNvSpPr>
          <p:nvPr/>
        </p:nvSpPr>
        <p:spPr bwMode="auto">
          <a:xfrm>
            <a:off x="914400" y="1524000"/>
            <a:ext cx="7162800" cy="946150"/>
          </a:xfrm>
          <a:prstGeom prst="rect">
            <a:avLst/>
          </a:prstGeom>
          <a:noFill/>
          <a:ln w="9525">
            <a:noFill/>
            <a:miter lim="800000"/>
            <a:headEnd/>
            <a:tailEnd/>
          </a:ln>
          <a:effectLst/>
        </p:spPr>
        <p:txBody>
          <a:bodyPr>
            <a:spAutoFit/>
          </a:bodyPr>
          <a:lstStyle/>
          <a:p>
            <a:pPr>
              <a:spcBef>
                <a:spcPct val="50000"/>
              </a:spcBef>
            </a:pPr>
            <a:r>
              <a:rPr kumimoji="1" lang="en-US" altLang="zh-CN" sz="2800" dirty="0" smtClean="0">
                <a:latin typeface="华文新魏" pitchFamily="2" charset="-122"/>
                <a:ea typeface="华文新魏" pitchFamily="2" charset="-122"/>
              </a:rPr>
              <a:t>4</a:t>
            </a:r>
            <a:r>
              <a:rPr kumimoji="1" lang="en-US" altLang="zh-CN" sz="2800" dirty="0">
                <a:latin typeface="华文新魏" pitchFamily="2" charset="-122"/>
                <a:ea typeface="华文新魏" pitchFamily="2" charset="-122"/>
              </a:rPr>
              <a:t>.</a:t>
            </a:r>
            <a:r>
              <a:rPr kumimoji="1" lang="zh-CN" altLang="en-US" sz="2800" dirty="0" smtClean="0">
                <a:latin typeface="华文新魏" pitchFamily="2" charset="-122"/>
                <a:ea typeface="华文新魏" pitchFamily="2" charset="-122"/>
              </a:rPr>
              <a:t>（</a:t>
            </a:r>
            <a:r>
              <a:rPr kumimoji="1" lang="en-US" altLang="zh-CN" sz="2800" dirty="0" smtClean="0">
                <a:latin typeface="华文新魏" pitchFamily="2" charset="-122"/>
                <a:ea typeface="华文新魏" pitchFamily="2" charset="-122"/>
              </a:rPr>
              <a:t>1</a:t>
            </a:r>
            <a:r>
              <a:rPr kumimoji="1" lang="zh-CN" altLang="en-US" sz="2800" dirty="0" smtClean="0">
                <a:latin typeface="华文新魏" pitchFamily="2" charset="-122"/>
                <a:ea typeface="华文新魏" pitchFamily="2" charset="-122"/>
              </a:rPr>
              <a:t>）</a:t>
            </a:r>
            <a:r>
              <a:rPr kumimoji="1" lang="en-US" altLang="zh-CN" sz="2800" dirty="0" smtClean="0">
                <a:latin typeface="华文新魏" pitchFamily="2" charset="-122"/>
                <a:ea typeface="华文新魏" pitchFamily="2" charset="-122"/>
              </a:rPr>
              <a:t> </a:t>
            </a:r>
            <a:r>
              <a:rPr kumimoji="1" lang="zh-CN" altLang="en-US" sz="2800" dirty="0">
                <a:latin typeface="华文新魏" pitchFamily="2" charset="-122"/>
                <a:ea typeface="华文新魏" pitchFamily="2" charset="-122"/>
              </a:rPr>
              <a:t>一根圆柱形的木料，底面积为75</a:t>
            </a:r>
            <a:r>
              <a:rPr kumimoji="1" lang="zh-CN" altLang="en-US" sz="2800" dirty="0" smtClean="0">
                <a:latin typeface="华文新魏" pitchFamily="2" charset="-122"/>
                <a:ea typeface="华文新魏" pitchFamily="2" charset="-122"/>
              </a:rPr>
              <a:t>平    方</a:t>
            </a:r>
            <a:r>
              <a:rPr kumimoji="1" lang="zh-CN" altLang="en-US" sz="2800" dirty="0">
                <a:latin typeface="华文新魏" pitchFamily="2" charset="-122"/>
                <a:ea typeface="华文新魏" pitchFamily="2" charset="-122"/>
              </a:rPr>
              <a:t>厘米，长90   厘米。它的体积是多少？</a:t>
            </a:r>
          </a:p>
        </p:txBody>
      </p:sp>
      <p:sp>
        <p:nvSpPr>
          <p:cNvPr id="37893" name="Text Box 5"/>
          <p:cNvSpPr txBox="1">
            <a:spLocks noChangeArrowheads="1"/>
          </p:cNvSpPr>
          <p:nvPr/>
        </p:nvSpPr>
        <p:spPr bwMode="auto">
          <a:xfrm>
            <a:off x="1524000" y="2590800"/>
            <a:ext cx="4800600" cy="1250950"/>
          </a:xfrm>
          <a:prstGeom prst="rect">
            <a:avLst/>
          </a:prstGeom>
          <a:noFill/>
          <a:ln w="9525">
            <a:noFill/>
            <a:miter lim="800000"/>
            <a:headEnd/>
            <a:tailEnd/>
          </a:ln>
          <a:effectLst/>
        </p:spPr>
        <p:txBody>
          <a:bodyPr>
            <a:spAutoFit/>
          </a:bodyPr>
          <a:lstStyle/>
          <a:p>
            <a:pPr>
              <a:spcBef>
                <a:spcPct val="50000"/>
              </a:spcBef>
            </a:pPr>
            <a:r>
              <a:rPr kumimoji="1" lang="zh-CN" altLang="en-US" sz="2800">
                <a:solidFill>
                  <a:schemeClr val="hlink"/>
                </a:solidFill>
                <a:latin typeface="华文新魏" pitchFamily="2" charset="-122"/>
                <a:ea typeface="华文新魏" pitchFamily="2" charset="-122"/>
              </a:rPr>
              <a:t>75</a:t>
            </a:r>
            <a:r>
              <a:rPr kumimoji="1" lang="en-US" altLang="zh-CN" sz="2800">
                <a:solidFill>
                  <a:srgbClr val="FF0000"/>
                </a:solidFill>
                <a:latin typeface="华文新魏" pitchFamily="2" charset="-122"/>
                <a:ea typeface="华文新魏" pitchFamily="2" charset="-122"/>
              </a:rPr>
              <a:t>×</a:t>
            </a:r>
            <a:r>
              <a:rPr kumimoji="1" lang="en-US" altLang="zh-CN" sz="2800">
                <a:solidFill>
                  <a:schemeClr val="hlink"/>
                </a:solidFill>
                <a:latin typeface="华文新魏" pitchFamily="2" charset="-122"/>
                <a:ea typeface="华文新魏" pitchFamily="2" charset="-122"/>
              </a:rPr>
              <a:t>90=6750(</a:t>
            </a:r>
            <a:r>
              <a:rPr kumimoji="1" lang="zh-CN" altLang="en-US" sz="2800">
                <a:solidFill>
                  <a:schemeClr val="hlink"/>
                </a:solidFill>
                <a:latin typeface="华文新魏" pitchFamily="2" charset="-122"/>
                <a:ea typeface="华文新魏" pitchFamily="2" charset="-122"/>
              </a:rPr>
              <a:t>立方厘米）</a:t>
            </a:r>
          </a:p>
          <a:p>
            <a:pPr>
              <a:spcBef>
                <a:spcPct val="50000"/>
              </a:spcBef>
            </a:pPr>
            <a:endParaRPr kumimoji="1" lang="zh-CN" altLang="en-US" sz="3200">
              <a:solidFill>
                <a:schemeClr val="hlink"/>
              </a:solidFill>
              <a:latin typeface="华文新魏" pitchFamily="2" charset="-122"/>
              <a:ea typeface="华文新魏" pitchFamily="2" charset="-122"/>
            </a:endParaRPr>
          </a:p>
        </p:txBody>
      </p:sp>
      <p:sp>
        <p:nvSpPr>
          <p:cNvPr id="37894" name="Text Box 6"/>
          <p:cNvSpPr txBox="1">
            <a:spLocks noChangeArrowheads="1"/>
          </p:cNvSpPr>
          <p:nvPr/>
        </p:nvSpPr>
        <p:spPr bwMode="auto">
          <a:xfrm>
            <a:off x="914400" y="3429000"/>
            <a:ext cx="7315200" cy="946150"/>
          </a:xfrm>
          <a:prstGeom prst="rect">
            <a:avLst/>
          </a:prstGeom>
          <a:noFill/>
          <a:ln w="9525">
            <a:noFill/>
            <a:miter lim="800000"/>
            <a:headEnd/>
            <a:tailEnd/>
          </a:ln>
          <a:effectLst/>
        </p:spPr>
        <p:txBody>
          <a:bodyPr>
            <a:spAutoFit/>
          </a:bodyPr>
          <a:lstStyle/>
          <a:p>
            <a:pPr>
              <a:spcBef>
                <a:spcPct val="50000"/>
              </a:spcBef>
            </a:pPr>
            <a:r>
              <a:rPr kumimoji="1" lang="zh-CN" altLang="en-US" sz="2800" dirty="0" smtClean="0">
                <a:latin typeface="华文新魏" pitchFamily="2" charset="-122"/>
                <a:ea typeface="华文新魏" pitchFamily="2" charset="-122"/>
              </a:rPr>
              <a:t>   （</a:t>
            </a:r>
            <a:r>
              <a:rPr kumimoji="1" lang="en-US" altLang="zh-CN" sz="2800" dirty="0" smtClean="0">
                <a:latin typeface="华文新魏" pitchFamily="2" charset="-122"/>
                <a:ea typeface="华文新魏" pitchFamily="2" charset="-122"/>
              </a:rPr>
              <a:t>2</a:t>
            </a:r>
            <a:r>
              <a:rPr kumimoji="1" lang="zh-CN" altLang="en-US" sz="2800" dirty="0" smtClean="0">
                <a:latin typeface="华文新魏" pitchFamily="2" charset="-122"/>
                <a:ea typeface="华文新魏" pitchFamily="2" charset="-122"/>
              </a:rPr>
              <a:t>）</a:t>
            </a:r>
            <a:r>
              <a:rPr kumimoji="1" lang="zh-CN" altLang="en-US" sz="2800" dirty="0" smtClean="0">
                <a:latin typeface="华文新魏" pitchFamily="2" charset="-122"/>
                <a:ea typeface="华文新魏" pitchFamily="2" charset="-122"/>
              </a:rPr>
              <a:t>一</a:t>
            </a:r>
            <a:r>
              <a:rPr kumimoji="1" lang="zh-CN" altLang="en-US" sz="2800" dirty="0">
                <a:latin typeface="华文新魏" pitchFamily="2" charset="-122"/>
                <a:ea typeface="华文新魏" pitchFamily="2" charset="-122"/>
              </a:rPr>
              <a:t>个圆柱形的罐头底面半径是5厘米，高15厘米。它的容积是多少？</a:t>
            </a:r>
          </a:p>
        </p:txBody>
      </p:sp>
      <p:sp>
        <p:nvSpPr>
          <p:cNvPr id="37895" name="Text Box 7"/>
          <p:cNvSpPr txBox="1">
            <a:spLocks noChangeArrowheads="1"/>
          </p:cNvSpPr>
          <p:nvPr/>
        </p:nvSpPr>
        <p:spPr bwMode="auto">
          <a:xfrm>
            <a:off x="1600200" y="4800600"/>
            <a:ext cx="6284913" cy="579438"/>
          </a:xfrm>
          <a:prstGeom prst="rect">
            <a:avLst/>
          </a:prstGeom>
          <a:noFill/>
          <a:ln w="9525">
            <a:noFill/>
            <a:miter lim="800000"/>
            <a:headEnd/>
            <a:tailEnd/>
          </a:ln>
          <a:effectLst/>
        </p:spPr>
        <p:txBody>
          <a:bodyPr>
            <a:spAutoFit/>
          </a:bodyPr>
          <a:lstStyle/>
          <a:p>
            <a:pPr>
              <a:spcBef>
                <a:spcPct val="50000"/>
              </a:spcBef>
            </a:pPr>
            <a:r>
              <a:rPr kumimoji="1" lang="zh-CN" altLang="en-US" sz="3200">
                <a:solidFill>
                  <a:schemeClr val="hlink"/>
                </a:solidFill>
                <a:latin typeface="华文新魏" pitchFamily="2" charset="-122"/>
                <a:ea typeface="华文新魏" pitchFamily="2" charset="-122"/>
              </a:rPr>
              <a:t>3.14</a:t>
            </a:r>
            <a:r>
              <a:rPr kumimoji="1" lang="en-US" altLang="zh-CN" sz="3200">
                <a:solidFill>
                  <a:srgbClr val="FF0000"/>
                </a:solidFill>
                <a:latin typeface="华文新魏" pitchFamily="2" charset="-122"/>
                <a:ea typeface="华文新魏" pitchFamily="2" charset="-122"/>
                <a:cs typeface="Times New Roman" pitchFamily="18" charset="0"/>
              </a:rPr>
              <a:t>×</a:t>
            </a:r>
            <a:r>
              <a:rPr kumimoji="1" lang="en-US" altLang="zh-CN" sz="3200">
                <a:solidFill>
                  <a:srgbClr val="FF0000"/>
                </a:solidFill>
                <a:latin typeface="华文新魏" pitchFamily="2" charset="-122"/>
                <a:ea typeface="华文新魏" pitchFamily="2" charset="-122"/>
              </a:rPr>
              <a:t>5</a:t>
            </a:r>
            <a:r>
              <a:rPr kumimoji="1" lang="en-US" altLang="zh-CN" sz="3200">
                <a:solidFill>
                  <a:srgbClr val="FF0000"/>
                </a:solidFill>
                <a:latin typeface="Times New Roman"/>
                <a:ea typeface="华文新魏" pitchFamily="2" charset="-122"/>
              </a:rPr>
              <a:t>²</a:t>
            </a:r>
            <a:r>
              <a:rPr kumimoji="1" lang="en-US" altLang="zh-CN" sz="3200">
                <a:solidFill>
                  <a:srgbClr val="FF0000"/>
                </a:solidFill>
                <a:latin typeface="华文新魏" pitchFamily="2" charset="-122"/>
                <a:ea typeface="华文新魏" pitchFamily="2" charset="-122"/>
              </a:rPr>
              <a:t>×15=</a:t>
            </a:r>
            <a:r>
              <a:rPr kumimoji="1" lang="en-US" altLang="zh-CN" sz="3200">
                <a:solidFill>
                  <a:schemeClr val="hlink"/>
                </a:solidFill>
                <a:latin typeface="华文新魏" pitchFamily="2" charset="-122"/>
                <a:ea typeface="华文新魏" pitchFamily="2" charset="-122"/>
              </a:rPr>
              <a:t>1177.5(</a:t>
            </a:r>
            <a:r>
              <a:rPr kumimoji="1" lang="zh-CN" altLang="en-US" sz="3200">
                <a:solidFill>
                  <a:schemeClr val="hlink"/>
                </a:solidFill>
                <a:latin typeface="华文新魏" pitchFamily="2" charset="-122"/>
                <a:ea typeface="华文新魏" pitchFamily="2" charset="-122"/>
              </a:rPr>
              <a:t>立方厘米）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7892"/>
                                        </p:tgtEl>
                                        <p:attrNameLst>
                                          <p:attrName>style.visibility</p:attrName>
                                        </p:attrNameLst>
                                      </p:cBhvr>
                                      <p:to>
                                        <p:strVal val="visible"/>
                                      </p:to>
                                    </p:set>
                                    <p:anim calcmode="lin" valueType="num">
                                      <p:cBhvr additive="base">
                                        <p:cTn id="7" dur="500" fill="hold"/>
                                        <p:tgtEl>
                                          <p:spTgt spid="37892"/>
                                        </p:tgtEl>
                                        <p:attrNameLst>
                                          <p:attrName>ppt_x</p:attrName>
                                        </p:attrNameLst>
                                      </p:cBhvr>
                                      <p:tavLst>
                                        <p:tav tm="0">
                                          <p:val>
                                            <p:strVal val="1+#ppt_w/2"/>
                                          </p:val>
                                        </p:tav>
                                        <p:tav tm="100000">
                                          <p:val>
                                            <p:strVal val="#ppt_x"/>
                                          </p:val>
                                        </p:tav>
                                      </p:tavLst>
                                    </p:anim>
                                    <p:anim calcmode="lin" valueType="num">
                                      <p:cBhvr additive="base">
                                        <p:cTn id="8" dur="500" fill="hold"/>
                                        <p:tgtEl>
                                          <p:spTgt spid="3789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7893">
                                            <p:txEl>
                                              <p:pRg st="0" end="0"/>
                                            </p:txEl>
                                          </p:spTgt>
                                        </p:tgtEl>
                                        <p:attrNameLst>
                                          <p:attrName>style.visibility</p:attrName>
                                        </p:attrNameLst>
                                      </p:cBhvr>
                                      <p:to>
                                        <p:strVal val="visible"/>
                                      </p:to>
                                    </p:set>
                                    <p:anim calcmode="lin" valueType="num">
                                      <p:cBhvr additive="base">
                                        <p:cTn id="13" dur="500" fill="hold"/>
                                        <p:tgtEl>
                                          <p:spTgt spid="3789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789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applause.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7894"/>
                                        </p:tgtEl>
                                        <p:attrNameLst>
                                          <p:attrName>style.visibility</p:attrName>
                                        </p:attrNameLst>
                                      </p:cBhvr>
                                      <p:to>
                                        <p:strVal val="visible"/>
                                      </p:to>
                                    </p:set>
                                    <p:anim calcmode="lin" valueType="num">
                                      <p:cBhvr additive="base">
                                        <p:cTn id="19" dur="500" fill="hold"/>
                                        <p:tgtEl>
                                          <p:spTgt spid="37894"/>
                                        </p:tgtEl>
                                        <p:attrNameLst>
                                          <p:attrName>ppt_x</p:attrName>
                                        </p:attrNameLst>
                                      </p:cBhvr>
                                      <p:tavLst>
                                        <p:tav tm="0">
                                          <p:val>
                                            <p:strVal val="1+#ppt_w/2"/>
                                          </p:val>
                                        </p:tav>
                                        <p:tav tm="100000">
                                          <p:val>
                                            <p:strVal val="#ppt_x"/>
                                          </p:val>
                                        </p:tav>
                                      </p:tavLst>
                                    </p:anim>
                                    <p:anim calcmode="lin" valueType="num">
                                      <p:cBhvr additive="base">
                                        <p:cTn id="20" dur="500" fill="hold"/>
                                        <p:tgtEl>
                                          <p:spTgt spid="3789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7895"/>
                                        </p:tgtEl>
                                        <p:attrNameLst>
                                          <p:attrName>style.visibility</p:attrName>
                                        </p:attrNameLst>
                                      </p:cBhvr>
                                      <p:to>
                                        <p:strVal val="visible"/>
                                      </p:to>
                                    </p:set>
                                    <p:anim calcmode="lin" valueType="num">
                                      <p:cBhvr additive="base">
                                        <p:cTn id="25" dur="500" fill="hold"/>
                                        <p:tgtEl>
                                          <p:spTgt spid="37895"/>
                                        </p:tgtEl>
                                        <p:attrNameLst>
                                          <p:attrName>ppt_x</p:attrName>
                                        </p:attrNameLst>
                                      </p:cBhvr>
                                      <p:tavLst>
                                        <p:tav tm="0">
                                          <p:val>
                                            <p:strVal val="1+#ppt_w/2"/>
                                          </p:val>
                                        </p:tav>
                                        <p:tav tm="100000">
                                          <p:val>
                                            <p:strVal val="#ppt_x"/>
                                          </p:val>
                                        </p:tav>
                                      </p:tavLst>
                                    </p:anim>
                                    <p:anim calcmode="lin" valueType="num">
                                      <p:cBhvr additive="base">
                                        <p:cTn id="26" dur="500" fill="hold"/>
                                        <p:tgtEl>
                                          <p:spTgt spid="3789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applause.wav"/>
                                        </p:tgtEl>
                                      </p:cMediaNode>
                                    </p:audio>
                                  </p:sub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37893">
                                            <p:txEl>
                                              <p:pRg st="0" end="0"/>
                                            </p:txEl>
                                          </p:spTgt>
                                        </p:tgtEl>
                                        <p:attrNameLst>
                                          <p:attrName>style.visibility</p:attrName>
                                        </p:attrNameLst>
                                      </p:cBhvr>
                                      <p:to>
                                        <p:strVal val="visible"/>
                                      </p:to>
                                    </p:set>
                                    <p:animEffect transition="in" filter="blinds(horizontal)">
                                      <p:cBhvr>
                                        <p:cTn id="31" dur="500"/>
                                        <p:tgtEl>
                                          <p:spTgt spid="37893">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1" nodeType="clickEffect">
                                  <p:stCondLst>
                                    <p:cond delay="0"/>
                                  </p:stCondLst>
                                  <p:childTnLst>
                                    <p:set>
                                      <p:cBhvr>
                                        <p:cTn id="35" dur="1" fill="hold">
                                          <p:stCondLst>
                                            <p:cond delay="0"/>
                                          </p:stCondLst>
                                        </p:cTn>
                                        <p:tgtEl>
                                          <p:spTgt spid="37893">
                                            <p:txEl>
                                              <p:pRg st="0" end="0"/>
                                            </p:txEl>
                                          </p:spTgt>
                                        </p:tgtEl>
                                        <p:attrNameLst>
                                          <p:attrName>style.visibility</p:attrName>
                                        </p:attrNameLst>
                                      </p:cBhvr>
                                      <p:to>
                                        <p:strVal val="visible"/>
                                      </p:to>
                                    </p:set>
                                    <p:anim calcmode="lin" valueType="num">
                                      <p:cBhvr additive="base">
                                        <p:cTn id="36" dur="500" fill="hold"/>
                                        <p:tgtEl>
                                          <p:spTgt spid="37893">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789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autoUpdateAnimBg="0"/>
      <p:bldP spid="37893" grpId="0" build="allAtOnce" autoUpdateAnimBg="0"/>
      <p:bldP spid="37893" grpId="1" build="allAtOnce"/>
      <p:bldP spid="37894" grpId="0" autoUpdateAnimBg="0"/>
      <p:bldP spid="37895"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dirty="0">
                <a:solidFill>
                  <a:srgbClr val="000000"/>
                </a:solidFill>
                <a:latin typeface="华文新魏" pitchFamily="2" charset="-122"/>
                <a:ea typeface="华文新魏" pitchFamily="2" charset="-122"/>
                <a:cs typeface="黑体" pitchFamily="2" charset="-122"/>
              </a:rPr>
              <a:t>学以致用</a:t>
            </a:r>
          </a:p>
        </p:txBody>
      </p:sp>
      <p:cxnSp>
        <p:nvCxnSpPr>
          <p:cNvPr id="6" name="直线连接符 21"/>
          <p:cNvCxnSpPr/>
          <p:nvPr/>
        </p:nvCxnSpPr>
        <p:spPr>
          <a:xfrm flipV="1">
            <a:off x="468313"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38916" name="Text Box 4"/>
          <p:cNvSpPr txBox="1">
            <a:spLocks noChangeArrowheads="1"/>
          </p:cNvSpPr>
          <p:nvPr/>
        </p:nvSpPr>
        <p:spPr bwMode="auto">
          <a:xfrm>
            <a:off x="683568" y="1325712"/>
            <a:ext cx="6119813" cy="519112"/>
          </a:xfrm>
          <a:prstGeom prst="rect">
            <a:avLst/>
          </a:prstGeom>
          <a:noFill/>
          <a:ln w="9525">
            <a:noFill/>
            <a:miter lim="800000"/>
            <a:headEnd/>
            <a:tailEnd/>
          </a:ln>
          <a:effectLst/>
        </p:spPr>
        <p:txBody>
          <a:bodyPr>
            <a:spAutoFit/>
          </a:bodyPr>
          <a:lstStyle/>
          <a:p>
            <a:pPr>
              <a:spcBef>
                <a:spcPct val="50000"/>
              </a:spcBef>
            </a:pPr>
            <a:r>
              <a:rPr kumimoji="1" lang="en-US" altLang="zh-CN" sz="2800" dirty="0" smtClean="0">
                <a:latin typeface="华文新魏" pitchFamily="2" charset="-122"/>
                <a:ea typeface="华文新魏" pitchFamily="2" charset="-122"/>
              </a:rPr>
              <a:t>5.</a:t>
            </a:r>
            <a:r>
              <a:rPr kumimoji="1" lang="zh-CN" altLang="en-US" sz="2800" dirty="0" smtClean="0">
                <a:latin typeface="华文新魏" pitchFamily="2" charset="-122"/>
                <a:ea typeface="华文新魏" pitchFamily="2" charset="-122"/>
              </a:rPr>
              <a:t>求</a:t>
            </a:r>
            <a:r>
              <a:rPr kumimoji="1" lang="zh-CN" altLang="en-US" sz="2800" dirty="0">
                <a:latin typeface="华文新魏" pitchFamily="2" charset="-122"/>
                <a:ea typeface="华文新魏" pitchFamily="2" charset="-122"/>
              </a:rPr>
              <a:t>下面各圆柱体的体积（单位：</a:t>
            </a:r>
            <a:r>
              <a:rPr kumimoji="1" lang="en-US" altLang="zh-CN" sz="2800" dirty="0">
                <a:latin typeface="华文新魏" pitchFamily="2" charset="-122"/>
                <a:ea typeface="华文新魏" pitchFamily="2" charset="-122"/>
              </a:rPr>
              <a:t>cm</a:t>
            </a:r>
            <a:r>
              <a:rPr kumimoji="1" lang="zh-CN" altLang="en-US" sz="2800" dirty="0">
                <a:latin typeface="华文新魏" pitchFamily="2" charset="-122"/>
                <a:ea typeface="华文新魏" pitchFamily="2" charset="-122"/>
              </a:rPr>
              <a:t>）</a:t>
            </a:r>
          </a:p>
        </p:txBody>
      </p:sp>
      <p:grpSp>
        <p:nvGrpSpPr>
          <p:cNvPr id="38917" name="Group 5"/>
          <p:cNvGrpSpPr>
            <a:grpSpLocks/>
          </p:cNvGrpSpPr>
          <p:nvPr/>
        </p:nvGrpSpPr>
        <p:grpSpPr bwMode="auto">
          <a:xfrm>
            <a:off x="2819400" y="2220913"/>
            <a:ext cx="2057400" cy="1524000"/>
            <a:chOff x="1776" y="1584"/>
            <a:chExt cx="1296" cy="960"/>
          </a:xfrm>
        </p:grpSpPr>
        <p:sp>
          <p:nvSpPr>
            <p:cNvPr id="38918" name="AutoShape 6"/>
            <p:cNvSpPr>
              <a:spLocks noChangeArrowheads="1"/>
            </p:cNvSpPr>
            <p:nvPr/>
          </p:nvSpPr>
          <p:spPr bwMode="auto">
            <a:xfrm>
              <a:off x="1776" y="1920"/>
              <a:ext cx="1152" cy="624"/>
            </a:xfrm>
            <a:prstGeom prst="flowChartMagneticDrum">
              <a:avLst/>
            </a:prstGeom>
            <a:solidFill>
              <a:srgbClr val="66FF33"/>
            </a:solidFill>
            <a:ln w="9525">
              <a:solidFill>
                <a:schemeClr val="tx1"/>
              </a:solidFill>
              <a:round/>
              <a:headEnd/>
              <a:tailEnd/>
            </a:ln>
            <a:effectLst/>
          </p:spPr>
          <p:txBody>
            <a:bodyPr wrap="none" anchor="ctr"/>
            <a:lstStyle/>
            <a:p>
              <a:endParaRPr lang="zh-CN" altLang="en-US"/>
            </a:p>
          </p:txBody>
        </p:sp>
        <p:grpSp>
          <p:nvGrpSpPr>
            <p:cNvPr id="38919" name="Group 7"/>
            <p:cNvGrpSpPr>
              <a:grpSpLocks/>
            </p:cNvGrpSpPr>
            <p:nvPr/>
          </p:nvGrpSpPr>
          <p:grpSpPr bwMode="auto">
            <a:xfrm>
              <a:off x="1968" y="1584"/>
              <a:ext cx="1104" cy="960"/>
              <a:chOff x="1968" y="1584"/>
              <a:chExt cx="1104" cy="960"/>
            </a:xfrm>
          </p:grpSpPr>
          <p:sp>
            <p:nvSpPr>
              <p:cNvPr id="38920" name="Line 8"/>
              <p:cNvSpPr>
                <a:spLocks noChangeShapeType="1"/>
              </p:cNvSpPr>
              <p:nvPr/>
            </p:nvSpPr>
            <p:spPr bwMode="auto">
              <a:xfrm>
                <a:off x="1968" y="1680"/>
                <a:ext cx="0" cy="240"/>
              </a:xfrm>
              <a:prstGeom prst="line">
                <a:avLst/>
              </a:prstGeom>
              <a:noFill/>
              <a:ln w="9525">
                <a:solidFill>
                  <a:schemeClr val="tx1"/>
                </a:solidFill>
                <a:round/>
                <a:headEnd/>
                <a:tailEnd/>
              </a:ln>
              <a:effectLst/>
            </p:spPr>
            <p:txBody>
              <a:bodyPr wrap="none"/>
              <a:lstStyle/>
              <a:p>
                <a:endParaRPr lang="zh-CN" altLang="en-US"/>
              </a:p>
            </p:txBody>
          </p:sp>
          <p:sp>
            <p:nvSpPr>
              <p:cNvPr id="38921" name="Line 9"/>
              <p:cNvSpPr>
                <a:spLocks noChangeShapeType="1"/>
              </p:cNvSpPr>
              <p:nvPr/>
            </p:nvSpPr>
            <p:spPr bwMode="auto">
              <a:xfrm>
                <a:off x="2736" y="1680"/>
                <a:ext cx="0" cy="240"/>
              </a:xfrm>
              <a:prstGeom prst="line">
                <a:avLst/>
              </a:prstGeom>
              <a:noFill/>
              <a:ln w="9525">
                <a:solidFill>
                  <a:schemeClr val="tx1"/>
                </a:solidFill>
                <a:round/>
                <a:headEnd/>
                <a:tailEnd/>
              </a:ln>
              <a:effectLst/>
            </p:spPr>
            <p:txBody>
              <a:bodyPr wrap="none"/>
              <a:lstStyle/>
              <a:p>
                <a:endParaRPr lang="zh-CN" altLang="en-US"/>
              </a:p>
            </p:txBody>
          </p:sp>
          <p:sp>
            <p:nvSpPr>
              <p:cNvPr id="38922" name="Line 10"/>
              <p:cNvSpPr>
                <a:spLocks noChangeShapeType="1"/>
              </p:cNvSpPr>
              <p:nvPr/>
            </p:nvSpPr>
            <p:spPr bwMode="auto">
              <a:xfrm>
                <a:off x="1968" y="1824"/>
                <a:ext cx="768" cy="0"/>
              </a:xfrm>
              <a:prstGeom prst="line">
                <a:avLst/>
              </a:prstGeom>
              <a:noFill/>
              <a:ln w="9525">
                <a:solidFill>
                  <a:schemeClr val="tx1"/>
                </a:solidFill>
                <a:round/>
                <a:headEnd type="triangle" w="med" len="med"/>
                <a:tailEnd type="triangle" w="med" len="med"/>
              </a:ln>
              <a:effectLst/>
            </p:spPr>
            <p:txBody>
              <a:bodyPr wrap="none"/>
              <a:lstStyle/>
              <a:p>
                <a:endParaRPr lang="zh-CN" altLang="en-US"/>
              </a:p>
            </p:txBody>
          </p:sp>
          <p:sp>
            <p:nvSpPr>
              <p:cNvPr id="38923" name="Line 11"/>
              <p:cNvSpPr>
                <a:spLocks noChangeShapeType="1"/>
              </p:cNvSpPr>
              <p:nvPr/>
            </p:nvSpPr>
            <p:spPr bwMode="auto">
              <a:xfrm>
                <a:off x="2784" y="1920"/>
                <a:ext cx="288" cy="0"/>
              </a:xfrm>
              <a:prstGeom prst="line">
                <a:avLst/>
              </a:prstGeom>
              <a:noFill/>
              <a:ln w="9525">
                <a:solidFill>
                  <a:schemeClr val="tx1"/>
                </a:solidFill>
                <a:round/>
                <a:headEnd/>
                <a:tailEnd/>
              </a:ln>
              <a:effectLst/>
            </p:spPr>
            <p:txBody>
              <a:bodyPr wrap="none"/>
              <a:lstStyle/>
              <a:p>
                <a:endParaRPr lang="zh-CN" altLang="en-US"/>
              </a:p>
            </p:txBody>
          </p:sp>
          <p:sp>
            <p:nvSpPr>
              <p:cNvPr id="38924" name="Line 12"/>
              <p:cNvSpPr>
                <a:spLocks noChangeShapeType="1"/>
              </p:cNvSpPr>
              <p:nvPr/>
            </p:nvSpPr>
            <p:spPr bwMode="auto">
              <a:xfrm>
                <a:off x="2784" y="2544"/>
                <a:ext cx="288" cy="0"/>
              </a:xfrm>
              <a:prstGeom prst="line">
                <a:avLst/>
              </a:prstGeom>
              <a:noFill/>
              <a:ln w="9525">
                <a:solidFill>
                  <a:schemeClr val="tx1"/>
                </a:solidFill>
                <a:round/>
                <a:headEnd/>
                <a:tailEnd/>
              </a:ln>
              <a:effectLst/>
            </p:spPr>
            <p:txBody>
              <a:bodyPr wrap="none"/>
              <a:lstStyle/>
              <a:p>
                <a:endParaRPr lang="zh-CN" altLang="en-US"/>
              </a:p>
            </p:txBody>
          </p:sp>
          <p:sp>
            <p:nvSpPr>
              <p:cNvPr id="38925" name="Line 13"/>
              <p:cNvSpPr>
                <a:spLocks noChangeShapeType="1"/>
              </p:cNvSpPr>
              <p:nvPr/>
            </p:nvSpPr>
            <p:spPr bwMode="auto">
              <a:xfrm>
                <a:off x="2832" y="1920"/>
                <a:ext cx="0" cy="624"/>
              </a:xfrm>
              <a:prstGeom prst="line">
                <a:avLst/>
              </a:prstGeom>
              <a:noFill/>
              <a:ln w="9525">
                <a:solidFill>
                  <a:schemeClr val="tx1"/>
                </a:solidFill>
                <a:round/>
                <a:headEnd type="triangle" w="med" len="med"/>
                <a:tailEnd type="triangle" w="med" len="med"/>
              </a:ln>
              <a:effectLst/>
            </p:spPr>
            <p:txBody>
              <a:bodyPr wrap="none"/>
              <a:lstStyle/>
              <a:p>
                <a:endParaRPr lang="zh-CN" altLang="en-US"/>
              </a:p>
            </p:txBody>
          </p:sp>
          <p:sp>
            <p:nvSpPr>
              <p:cNvPr id="38926" name="Text Box 14"/>
              <p:cNvSpPr txBox="1">
                <a:spLocks noChangeArrowheads="1"/>
              </p:cNvSpPr>
              <p:nvPr/>
            </p:nvSpPr>
            <p:spPr bwMode="auto">
              <a:xfrm>
                <a:off x="2256" y="1584"/>
                <a:ext cx="192" cy="327"/>
              </a:xfrm>
              <a:prstGeom prst="rect">
                <a:avLst/>
              </a:prstGeom>
              <a:noFill/>
              <a:ln w="9525">
                <a:noFill/>
                <a:miter lim="800000"/>
                <a:headEnd/>
                <a:tailEnd/>
              </a:ln>
              <a:effectLst/>
            </p:spPr>
            <p:txBody>
              <a:bodyPr>
                <a:spAutoFit/>
              </a:bodyPr>
              <a:lstStyle/>
              <a:p>
                <a:pPr>
                  <a:spcBef>
                    <a:spcPct val="50000"/>
                  </a:spcBef>
                </a:pPr>
                <a:r>
                  <a:rPr kumimoji="1" lang="zh-CN" altLang="en-US" sz="2800" b="0">
                    <a:solidFill>
                      <a:schemeClr val="hlink"/>
                    </a:solidFill>
                    <a:latin typeface="Times New Roman" pitchFamily="18" charset="0"/>
                  </a:rPr>
                  <a:t>8</a:t>
                </a:r>
              </a:p>
            </p:txBody>
          </p:sp>
          <p:sp>
            <p:nvSpPr>
              <p:cNvPr id="38927" name="Text Box 15"/>
              <p:cNvSpPr txBox="1">
                <a:spLocks noChangeArrowheads="1"/>
              </p:cNvSpPr>
              <p:nvPr/>
            </p:nvSpPr>
            <p:spPr bwMode="auto">
              <a:xfrm>
                <a:off x="2784" y="2064"/>
                <a:ext cx="240" cy="327"/>
              </a:xfrm>
              <a:prstGeom prst="rect">
                <a:avLst/>
              </a:prstGeom>
              <a:noFill/>
              <a:ln w="9525">
                <a:noFill/>
                <a:miter lim="800000"/>
                <a:headEnd/>
                <a:tailEnd/>
              </a:ln>
              <a:effectLst/>
            </p:spPr>
            <p:txBody>
              <a:bodyPr>
                <a:spAutoFit/>
              </a:bodyPr>
              <a:lstStyle/>
              <a:p>
                <a:pPr>
                  <a:spcBef>
                    <a:spcPct val="50000"/>
                  </a:spcBef>
                </a:pPr>
                <a:r>
                  <a:rPr kumimoji="1" lang="zh-CN" altLang="en-US" sz="2800" b="0">
                    <a:solidFill>
                      <a:schemeClr val="hlink"/>
                    </a:solidFill>
                    <a:latin typeface="Times New Roman" pitchFamily="18" charset="0"/>
                  </a:rPr>
                  <a:t>8</a:t>
                </a:r>
              </a:p>
            </p:txBody>
          </p:sp>
        </p:grpSp>
      </p:grpSp>
      <p:sp>
        <p:nvSpPr>
          <p:cNvPr id="38928" name="Text Box 16"/>
          <p:cNvSpPr txBox="1">
            <a:spLocks noChangeArrowheads="1"/>
          </p:cNvSpPr>
          <p:nvPr/>
        </p:nvSpPr>
        <p:spPr bwMode="auto">
          <a:xfrm>
            <a:off x="323850" y="5083175"/>
            <a:ext cx="2124075" cy="457200"/>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hlink"/>
                </a:solidFill>
                <a:latin typeface="Times New Roman" pitchFamily="18" charset="0"/>
              </a:rPr>
              <a:t>3.14</a:t>
            </a:r>
            <a:r>
              <a:rPr kumimoji="1" lang="en-US" altLang="zh-CN" sz="2400">
                <a:solidFill>
                  <a:srgbClr val="FF0000"/>
                </a:solidFill>
                <a:latin typeface="Times New Roman" pitchFamily="18" charset="0"/>
                <a:cs typeface="Times New Roman" pitchFamily="18" charset="0"/>
              </a:rPr>
              <a:t>×</a:t>
            </a:r>
            <a:r>
              <a:rPr kumimoji="1" lang="en-US" altLang="zh-CN" sz="2400">
                <a:solidFill>
                  <a:srgbClr val="FF0000"/>
                </a:solidFill>
                <a:latin typeface="Times New Roman" pitchFamily="18" charset="0"/>
              </a:rPr>
              <a:t>4</a:t>
            </a:r>
            <a:r>
              <a:rPr kumimoji="1" lang="en-US" altLang="zh-CN" sz="2400">
                <a:solidFill>
                  <a:srgbClr val="FF0000"/>
                </a:solidFill>
                <a:latin typeface="Times New Roman" pitchFamily="18" charset="0"/>
                <a:cs typeface="Times New Roman" pitchFamily="18" charset="0"/>
              </a:rPr>
              <a:t>²×</a:t>
            </a:r>
            <a:r>
              <a:rPr kumimoji="1" lang="en-US" altLang="zh-CN" sz="2400">
                <a:solidFill>
                  <a:srgbClr val="FF0000"/>
                </a:solidFill>
                <a:latin typeface="Times New Roman" pitchFamily="18" charset="0"/>
              </a:rPr>
              <a:t>12</a:t>
            </a:r>
          </a:p>
        </p:txBody>
      </p:sp>
      <p:grpSp>
        <p:nvGrpSpPr>
          <p:cNvPr id="38929" name="Group 17"/>
          <p:cNvGrpSpPr>
            <a:grpSpLocks/>
          </p:cNvGrpSpPr>
          <p:nvPr/>
        </p:nvGrpSpPr>
        <p:grpSpPr bwMode="auto">
          <a:xfrm>
            <a:off x="2555875" y="5011738"/>
            <a:ext cx="2519363" cy="762000"/>
            <a:chOff x="1701" y="3249"/>
            <a:chExt cx="1587" cy="480"/>
          </a:xfrm>
        </p:grpSpPr>
        <p:sp>
          <p:nvSpPr>
            <p:cNvPr id="38930" name="Text Box 18"/>
            <p:cNvSpPr txBox="1">
              <a:spLocks noChangeArrowheads="1"/>
            </p:cNvSpPr>
            <p:nvPr/>
          </p:nvSpPr>
          <p:spPr bwMode="auto">
            <a:xfrm>
              <a:off x="1701" y="3339"/>
              <a:ext cx="1587" cy="288"/>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hlink"/>
                  </a:solidFill>
                  <a:latin typeface="Times New Roman" pitchFamily="18" charset="0"/>
                </a:rPr>
                <a:t>3.14</a:t>
              </a:r>
              <a:r>
                <a:rPr kumimoji="1" lang="en-US" altLang="zh-CN" sz="2400">
                  <a:solidFill>
                    <a:schemeClr val="hlink"/>
                  </a:solidFill>
                  <a:latin typeface="Times New Roman" pitchFamily="18" charset="0"/>
                  <a:cs typeface="Times New Roman" pitchFamily="18" charset="0"/>
                </a:rPr>
                <a:t>×</a:t>
              </a:r>
              <a:r>
                <a:rPr kumimoji="1" lang="en-US" altLang="zh-CN" sz="2400">
                  <a:solidFill>
                    <a:schemeClr val="hlink"/>
                  </a:solidFill>
                  <a:latin typeface="Times New Roman" pitchFamily="18" charset="0"/>
                </a:rPr>
                <a:t>(    )</a:t>
              </a:r>
              <a:r>
                <a:rPr kumimoji="1" lang="en-US" altLang="zh-CN" sz="2400">
                  <a:solidFill>
                    <a:schemeClr val="hlink"/>
                  </a:solidFill>
                  <a:latin typeface="Times New Roman" pitchFamily="18" charset="0"/>
                  <a:cs typeface="Times New Roman" pitchFamily="18" charset="0"/>
                </a:rPr>
                <a:t>²×</a:t>
              </a:r>
              <a:r>
                <a:rPr kumimoji="1" lang="en-US" altLang="zh-CN" sz="2400">
                  <a:solidFill>
                    <a:schemeClr val="hlink"/>
                  </a:solidFill>
                  <a:latin typeface="Times New Roman" pitchFamily="18" charset="0"/>
                </a:rPr>
                <a:t>8</a:t>
              </a:r>
            </a:p>
          </p:txBody>
        </p:sp>
        <p:grpSp>
          <p:nvGrpSpPr>
            <p:cNvPr id="38931" name="Group 19"/>
            <p:cNvGrpSpPr>
              <a:grpSpLocks/>
            </p:cNvGrpSpPr>
            <p:nvPr/>
          </p:nvGrpSpPr>
          <p:grpSpPr bwMode="auto">
            <a:xfrm>
              <a:off x="2336" y="3249"/>
              <a:ext cx="318" cy="480"/>
              <a:chOff x="1872" y="3264"/>
              <a:chExt cx="288" cy="480"/>
            </a:xfrm>
          </p:grpSpPr>
          <p:sp>
            <p:nvSpPr>
              <p:cNvPr id="38932" name="Text Box 20"/>
              <p:cNvSpPr txBox="1">
                <a:spLocks noChangeArrowheads="1"/>
              </p:cNvSpPr>
              <p:nvPr/>
            </p:nvSpPr>
            <p:spPr bwMode="auto">
              <a:xfrm>
                <a:off x="1872" y="3264"/>
                <a:ext cx="288" cy="288"/>
              </a:xfrm>
              <a:prstGeom prst="rect">
                <a:avLst/>
              </a:prstGeom>
              <a:noFill/>
              <a:ln w="9525">
                <a:noFill/>
                <a:miter lim="800000"/>
                <a:headEnd/>
                <a:tailEnd/>
              </a:ln>
              <a:effectLst/>
            </p:spPr>
            <p:txBody>
              <a:bodyPr>
                <a:spAutoFit/>
              </a:bodyPr>
              <a:lstStyle/>
              <a:p>
                <a:pPr>
                  <a:spcBef>
                    <a:spcPct val="50000"/>
                  </a:spcBef>
                </a:pPr>
                <a:r>
                  <a:rPr kumimoji="1" lang="zh-CN" altLang="en-US" sz="2400" b="0">
                    <a:solidFill>
                      <a:srgbClr val="FF0000"/>
                    </a:solidFill>
                    <a:latin typeface="Times New Roman" pitchFamily="18" charset="0"/>
                  </a:rPr>
                  <a:t>8</a:t>
                </a:r>
              </a:p>
            </p:txBody>
          </p:sp>
          <p:sp>
            <p:nvSpPr>
              <p:cNvPr id="38933" name="Line 21"/>
              <p:cNvSpPr>
                <a:spLocks noChangeShapeType="1"/>
              </p:cNvSpPr>
              <p:nvPr/>
            </p:nvSpPr>
            <p:spPr bwMode="auto">
              <a:xfrm>
                <a:off x="1872" y="3504"/>
                <a:ext cx="192" cy="0"/>
              </a:xfrm>
              <a:prstGeom prst="line">
                <a:avLst/>
              </a:prstGeom>
              <a:noFill/>
              <a:ln w="9525">
                <a:solidFill>
                  <a:schemeClr val="tx1"/>
                </a:solidFill>
                <a:round/>
                <a:headEnd/>
                <a:tailEnd/>
              </a:ln>
              <a:effectLst/>
            </p:spPr>
            <p:txBody>
              <a:bodyPr wrap="none"/>
              <a:lstStyle/>
              <a:p>
                <a:endParaRPr lang="zh-CN" altLang="en-US"/>
              </a:p>
            </p:txBody>
          </p:sp>
          <p:sp>
            <p:nvSpPr>
              <p:cNvPr id="38934" name="Text Box 22"/>
              <p:cNvSpPr txBox="1">
                <a:spLocks noChangeArrowheads="1"/>
              </p:cNvSpPr>
              <p:nvPr/>
            </p:nvSpPr>
            <p:spPr bwMode="auto">
              <a:xfrm>
                <a:off x="1872" y="3456"/>
                <a:ext cx="192" cy="288"/>
              </a:xfrm>
              <a:prstGeom prst="rect">
                <a:avLst/>
              </a:prstGeom>
              <a:noFill/>
              <a:ln w="9525">
                <a:noFill/>
                <a:miter lim="800000"/>
                <a:headEnd/>
                <a:tailEnd/>
              </a:ln>
              <a:effectLst/>
            </p:spPr>
            <p:txBody>
              <a:bodyPr wrap="none">
                <a:spAutoFit/>
              </a:bodyPr>
              <a:lstStyle/>
              <a:p>
                <a:r>
                  <a:rPr kumimoji="1" lang="zh-CN" altLang="en-US" sz="2400" b="0">
                    <a:solidFill>
                      <a:srgbClr val="FF0000"/>
                    </a:solidFill>
                    <a:latin typeface="Times New Roman" pitchFamily="18" charset="0"/>
                  </a:rPr>
                  <a:t>2</a:t>
                </a:r>
              </a:p>
            </p:txBody>
          </p:sp>
        </p:grpSp>
      </p:grpSp>
      <p:grpSp>
        <p:nvGrpSpPr>
          <p:cNvPr id="38935" name="Group 23"/>
          <p:cNvGrpSpPr>
            <a:grpSpLocks/>
          </p:cNvGrpSpPr>
          <p:nvPr/>
        </p:nvGrpSpPr>
        <p:grpSpPr bwMode="auto">
          <a:xfrm>
            <a:off x="5003800" y="5011738"/>
            <a:ext cx="3168650" cy="762000"/>
            <a:chOff x="3152" y="3294"/>
            <a:chExt cx="1996" cy="480"/>
          </a:xfrm>
        </p:grpSpPr>
        <p:sp>
          <p:nvSpPr>
            <p:cNvPr id="38936" name="Text Box 24"/>
            <p:cNvSpPr txBox="1">
              <a:spLocks noChangeArrowheads="1"/>
            </p:cNvSpPr>
            <p:nvPr/>
          </p:nvSpPr>
          <p:spPr bwMode="auto">
            <a:xfrm>
              <a:off x="3152" y="3385"/>
              <a:ext cx="1996" cy="288"/>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hlink"/>
                  </a:solidFill>
                  <a:latin typeface="Times New Roman" pitchFamily="18" charset="0"/>
                </a:rPr>
                <a:t>3.14</a:t>
              </a:r>
              <a:r>
                <a:rPr kumimoji="1" lang="en-US" altLang="zh-CN" sz="2400">
                  <a:solidFill>
                    <a:srgbClr val="FF0000"/>
                  </a:solidFill>
                  <a:latin typeface="Times New Roman" pitchFamily="18" charset="0"/>
                  <a:cs typeface="Times New Roman" pitchFamily="18" charset="0"/>
                </a:rPr>
                <a:t>×</a:t>
              </a:r>
              <a:r>
                <a:rPr kumimoji="1" lang="en-US" altLang="zh-CN" sz="2400">
                  <a:solidFill>
                    <a:schemeClr val="hlink"/>
                  </a:solidFill>
                  <a:latin typeface="Times New Roman" pitchFamily="18" charset="0"/>
                </a:rPr>
                <a:t>(              )</a:t>
              </a:r>
              <a:r>
                <a:rPr kumimoji="1" lang="en-US" altLang="zh-CN" sz="2400">
                  <a:solidFill>
                    <a:schemeClr val="hlink"/>
                  </a:solidFill>
                  <a:latin typeface="Times New Roman" pitchFamily="18" charset="0"/>
                  <a:cs typeface="Times New Roman" pitchFamily="18" charset="0"/>
                </a:rPr>
                <a:t>²</a:t>
              </a:r>
              <a:r>
                <a:rPr kumimoji="1" lang="en-US" altLang="zh-CN" sz="2400">
                  <a:solidFill>
                    <a:srgbClr val="FF0000"/>
                  </a:solidFill>
                  <a:latin typeface="Times New Roman" pitchFamily="18" charset="0"/>
                  <a:cs typeface="Times New Roman" pitchFamily="18" charset="0"/>
                </a:rPr>
                <a:t>×</a:t>
              </a:r>
              <a:r>
                <a:rPr kumimoji="1" lang="en-US" altLang="zh-CN" sz="2400">
                  <a:solidFill>
                    <a:schemeClr val="hlink"/>
                  </a:solidFill>
                  <a:latin typeface="Times New Roman" pitchFamily="18" charset="0"/>
                </a:rPr>
                <a:t>20</a:t>
              </a:r>
            </a:p>
          </p:txBody>
        </p:sp>
        <p:grpSp>
          <p:nvGrpSpPr>
            <p:cNvPr id="38937" name="Group 25"/>
            <p:cNvGrpSpPr>
              <a:grpSpLocks/>
            </p:cNvGrpSpPr>
            <p:nvPr/>
          </p:nvGrpSpPr>
          <p:grpSpPr bwMode="auto">
            <a:xfrm>
              <a:off x="3787" y="3294"/>
              <a:ext cx="739" cy="480"/>
              <a:chOff x="4176" y="3312"/>
              <a:chExt cx="704" cy="480"/>
            </a:xfrm>
          </p:grpSpPr>
          <p:sp>
            <p:nvSpPr>
              <p:cNvPr id="38938" name="Text Box 26"/>
              <p:cNvSpPr txBox="1">
                <a:spLocks noChangeArrowheads="1"/>
              </p:cNvSpPr>
              <p:nvPr/>
            </p:nvSpPr>
            <p:spPr bwMode="auto">
              <a:xfrm>
                <a:off x="4320" y="3312"/>
                <a:ext cx="534" cy="288"/>
              </a:xfrm>
              <a:prstGeom prst="rect">
                <a:avLst/>
              </a:prstGeom>
              <a:noFill/>
              <a:ln w="9525">
                <a:noFill/>
                <a:miter lim="800000"/>
                <a:headEnd/>
                <a:tailEnd/>
              </a:ln>
              <a:effectLst/>
            </p:spPr>
            <p:txBody>
              <a:bodyPr>
                <a:spAutoFit/>
              </a:bodyPr>
              <a:lstStyle/>
              <a:p>
                <a:pPr>
                  <a:spcBef>
                    <a:spcPct val="50000"/>
                  </a:spcBef>
                </a:pPr>
                <a:r>
                  <a:rPr kumimoji="1" lang="zh-CN" altLang="en-US" sz="2400" b="0">
                    <a:solidFill>
                      <a:schemeClr val="hlink"/>
                    </a:solidFill>
                    <a:latin typeface="Times New Roman" pitchFamily="18" charset="0"/>
                  </a:rPr>
                  <a:t>314</a:t>
                </a:r>
              </a:p>
            </p:txBody>
          </p:sp>
          <p:sp>
            <p:nvSpPr>
              <p:cNvPr id="38939" name="Line 27"/>
              <p:cNvSpPr>
                <a:spLocks noChangeShapeType="1"/>
              </p:cNvSpPr>
              <p:nvPr/>
            </p:nvSpPr>
            <p:spPr bwMode="auto">
              <a:xfrm>
                <a:off x="4224" y="3552"/>
                <a:ext cx="528" cy="0"/>
              </a:xfrm>
              <a:prstGeom prst="line">
                <a:avLst/>
              </a:prstGeom>
              <a:noFill/>
              <a:ln w="9525">
                <a:solidFill>
                  <a:schemeClr val="tx1"/>
                </a:solidFill>
                <a:round/>
                <a:headEnd/>
                <a:tailEnd/>
              </a:ln>
              <a:effectLst/>
            </p:spPr>
            <p:txBody>
              <a:bodyPr wrap="none"/>
              <a:lstStyle/>
              <a:p>
                <a:endParaRPr lang="zh-CN" altLang="en-US"/>
              </a:p>
            </p:txBody>
          </p:sp>
          <p:sp>
            <p:nvSpPr>
              <p:cNvPr id="38940" name="Text Box 28"/>
              <p:cNvSpPr txBox="1">
                <a:spLocks noChangeArrowheads="1"/>
              </p:cNvSpPr>
              <p:nvPr/>
            </p:nvSpPr>
            <p:spPr bwMode="auto">
              <a:xfrm>
                <a:off x="4176" y="3504"/>
                <a:ext cx="704" cy="288"/>
              </a:xfrm>
              <a:prstGeom prst="rect">
                <a:avLst/>
              </a:prstGeom>
              <a:noFill/>
              <a:ln w="9525">
                <a:noFill/>
                <a:miter lim="800000"/>
                <a:headEnd/>
                <a:tailEnd/>
              </a:ln>
              <a:effectLst/>
            </p:spPr>
            <p:txBody>
              <a:bodyPr wrap="none">
                <a:spAutoFit/>
              </a:bodyPr>
              <a:lstStyle/>
              <a:p>
                <a:r>
                  <a:rPr kumimoji="1" lang="zh-CN" altLang="en-US" sz="2400" b="0">
                    <a:solidFill>
                      <a:schemeClr val="hlink"/>
                    </a:solidFill>
                    <a:latin typeface="Times New Roman" pitchFamily="18" charset="0"/>
                  </a:rPr>
                  <a:t>2</a:t>
                </a:r>
                <a:r>
                  <a:rPr kumimoji="1" lang="zh-CN" altLang="en-US" sz="2400" b="0">
                    <a:solidFill>
                      <a:schemeClr val="hlink"/>
                    </a:solidFill>
                    <a:latin typeface="Times New Roman" pitchFamily="18" charset="0"/>
                    <a:cs typeface="Times New Roman" pitchFamily="18" charset="0"/>
                  </a:rPr>
                  <a:t>×</a:t>
                </a:r>
                <a:r>
                  <a:rPr kumimoji="1" lang="zh-CN" altLang="en-US" sz="2400" b="0">
                    <a:solidFill>
                      <a:schemeClr val="hlink"/>
                    </a:solidFill>
                    <a:latin typeface="Times New Roman" pitchFamily="18" charset="0"/>
                  </a:rPr>
                  <a:t>3.14</a:t>
                </a:r>
              </a:p>
            </p:txBody>
          </p:sp>
        </p:grpSp>
      </p:grpSp>
      <p:sp>
        <p:nvSpPr>
          <p:cNvPr id="38941" name="Text Box 29"/>
          <p:cNvSpPr txBox="1">
            <a:spLocks noChangeArrowheads="1"/>
          </p:cNvSpPr>
          <p:nvPr/>
        </p:nvSpPr>
        <p:spPr bwMode="auto">
          <a:xfrm>
            <a:off x="323850" y="5803900"/>
            <a:ext cx="1763713" cy="457200"/>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hlink"/>
                </a:solidFill>
                <a:latin typeface="Times New Roman" pitchFamily="18" charset="0"/>
              </a:rPr>
              <a:t>=602.88</a:t>
            </a:r>
            <a:r>
              <a:rPr kumimoji="1" lang="en-US" altLang="zh-CN" sz="2400">
                <a:solidFill>
                  <a:schemeClr val="hlink"/>
                </a:solidFill>
                <a:latin typeface="Times New Roman" pitchFamily="18" charset="0"/>
              </a:rPr>
              <a:t>cm</a:t>
            </a:r>
            <a:r>
              <a:rPr kumimoji="1" lang="en-US" altLang="zh-CN" sz="2400">
                <a:solidFill>
                  <a:schemeClr val="hlink"/>
                </a:solidFill>
                <a:latin typeface="Times New Roman" pitchFamily="18" charset="0"/>
                <a:cs typeface="Times New Roman" pitchFamily="18" charset="0"/>
              </a:rPr>
              <a:t>³</a:t>
            </a:r>
          </a:p>
        </p:txBody>
      </p:sp>
      <p:sp>
        <p:nvSpPr>
          <p:cNvPr id="38942" name="Text Box 30"/>
          <p:cNvSpPr txBox="1">
            <a:spLocks noChangeArrowheads="1"/>
          </p:cNvSpPr>
          <p:nvPr/>
        </p:nvSpPr>
        <p:spPr bwMode="auto">
          <a:xfrm>
            <a:off x="2627313" y="5803900"/>
            <a:ext cx="1800225" cy="457200"/>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hlink"/>
                </a:solidFill>
                <a:latin typeface="Times New Roman" pitchFamily="18" charset="0"/>
              </a:rPr>
              <a:t>=401.92</a:t>
            </a:r>
            <a:r>
              <a:rPr kumimoji="1" lang="en-US" altLang="zh-CN" sz="2400">
                <a:solidFill>
                  <a:schemeClr val="hlink"/>
                </a:solidFill>
                <a:latin typeface="Times New Roman" pitchFamily="18" charset="0"/>
              </a:rPr>
              <a:t>cm</a:t>
            </a:r>
            <a:r>
              <a:rPr kumimoji="1" lang="en-US" altLang="zh-CN" sz="2400">
                <a:solidFill>
                  <a:schemeClr val="hlink"/>
                </a:solidFill>
                <a:latin typeface="Times New Roman" pitchFamily="18" charset="0"/>
                <a:cs typeface="Times New Roman" pitchFamily="18" charset="0"/>
              </a:rPr>
              <a:t>³</a:t>
            </a:r>
          </a:p>
        </p:txBody>
      </p:sp>
      <p:sp>
        <p:nvSpPr>
          <p:cNvPr id="38943" name="Text Box 31"/>
          <p:cNvSpPr txBox="1">
            <a:spLocks noChangeArrowheads="1"/>
          </p:cNvSpPr>
          <p:nvPr/>
        </p:nvSpPr>
        <p:spPr bwMode="auto">
          <a:xfrm>
            <a:off x="5076825" y="5948363"/>
            <a:ext cx="1943100" cy="457200"/>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hlink"/>
                </a:solidFill>
                <a:latin typeface="Times New Roman" pitchFamily="18" charset="0"/>
              </a:rPr>
              <a:t>=157000</a:t>
            </a:r>
            <a:r>
              <a:rPr kumimoji="1" lang="en-US" altLang="zh-CN" sz="2400">
                <a:solidFill>
                  <a:schemeClr val="hlink"/>
                </a:solidFill>
                <a:latin typeface="Times New Roman" pitchFamily="18" charset="0"/>
              </a:rPr>
              <a:t>cm</a:t>
            </a:r>
            <a:r>
              <a:rPr kumimoji="1" lang="en-US" altLang="zh-CN" sz="2400">
                <a:solidFill>
                  <a:schemeClr val="hlink"/>
                </a:solidFill>
                <a:latin typeface="Times New Roman" pitchFamily="18" charset="0"/>
                <a:cs typeface="Times New Roman" pitchFamily="18" charset="0"/>
              </a:rPr>
              <a:t>³</a:t>
            </a:r>
          </a:p>
        </p:txBody>
      </p:sp>
      <p:grpSp>
        <p:nvGrpSpPr>
          <p:cNvPr id="38944" name="Group 32"/>
          <p:cNvGrpSpPr>
            <a:grpSpLocks/>
          </p:cNvGrpSpPr>
          <p:nvPr/>
        </p:nvGrpSpPr>
        <p:grpSpPr bwMode="auto">
          <a:xfrm>
            <a:off x="900113" y="1627188"/>
            <a:ext cx="1449387" cy="2971800"/>
            <a:chOff x="576" y="1152"/>
            <a:chExt cx="913" cy="1872"/>
          </a:xfrm>
        </p:grpSpPr>
        <p:sp>
          <p:nvSpPr>
            <p:cNvPr id="38945" name="AutoShape 33"/>
            <p:cNvSpPr>
              <a:spLocks noChangeArrowheads="1"/>
            </p:cNvSpPr>
            <p:nvPr/>
          </p:nvSpPr>
          <p:spPr bwMode="auto">
            <a:xfrm>
              <a:off x="1008" y="1248"/>
              <a:ext cx="480" cy="1776"/>
            </a:xfrm>
            <a:prstGeom prst="flowChartMagneticDisk">
              <a:avLst/>
            </a:prstGeom>
            <a:solidFill>
              <a:schemeClr val="accent1"/>
            </a:solidFill>
            <a:ln w="9525">
              <a:solidFill>
                <a:schemeClr val="tx1"/>
              </a:solidFill>
              <a:round/>
              <a:headEnd/>
              <a:tailEnd/>
            </a:ln>
            <a:effectLst/>
          </p:spPr>
          <p:txBody>
            <a:bodyPr wrap="none" anchor="ctr"/>
            <a:lstStyle/>
            <a:p>
              <a:endParaRPr lang="zh-CN" altLang="en-US"/>
            </a:p>
          </p:txBody>
        </p:sp>
        <p:sp>
          <p:nvSpPr>
            <p:cNvPr id="38946" name="Line 34"/>
            <p:cNvSpPr>
              <a:spLocks noChangeShapeType="1"/>
            </p:cNvSpPr>
            <p:nvPr/>
          </p:nvSpPr>
          <p:spPr bwMode="auto">
            <a:xfrm>
              <a:off x="720" y="1488"/>
              <a:ext cx="288" cy="1"/>
            </a:xfrm>
            <a:prstGeom prst="line">
              <a:avLst/>
            </a:prstGeom>
            <a:noFill/>
            <a:ln w="9525">
              <a:solidFill>
                <a:schemeClr val="tx1"/>
              </a:solidFill>
              <a:round/>
              <a:headEnd/>
              <a:tailEnd/>
            </a:ln>
            <a:effectLst/>
          </p:spPr>
          <p:txBody>
            <a:bodyPr wrap="none"/>
            <a:lstStyle/>
            <a:p>
              <a:endParaRPr lang="zh-CN" altLang="en-US"/>
            </a:p>
          </p:txBody>
        </p:sp>
        <p:sp>
          <p:nvSpPr>
            <p:cNvPr id="38947" name="Line 35"/>
            <p:cNvSpPr>
              <a:spLocks noChangeShapeType="1"/>
            </p:cNvSpPr>
            <p:nvPr/>
          </p:nvSpPr>
          <p:spPr bwMode="auto">
            <a:xfrm>
              <a:off x="720" y="2784"/>
              <a:ext cx="288" cy="1"/>
            </a:xfrm>
            <a:prstGeom prst="line">
              <a:avLst/>
            </a:prstGeom>
            <a:noFill/>
            <a:ln w="9525">
              <a:solidFill>
                <a:schemeClr val="tx1"/>
              </a:solidFill>
              <a:round/>
              <a:headEnd/>
              <a:tailEnd/>
            </a:ln>
            <a:effectLst/>
          </p:spPr>
          <p:txBody>
            <a:bodyPr wrap="none"/>
            <a:lstStyle/>
            <a:p>
              <a:endParaRPr lang="zh-CN" altLang="en-US"/>
            </a:p>
          </p:txBody>
        </p:sp>
        <p:sp>
          <p:nvSpPr>
            <p:cNvPr id="38948" name="Line 36"/>
            <p:cNvSpPr>
              <a:spLocks noChangeShapeType="1"/>
            </p:cNvSpPr>
            <p:nvPr/>
          </p:nvSpPr>
          <p:spPr bwMode="auto">
            <a:xfrm>
              <a:off x="816" y="2256"/>
              <a:ext cx="1" cy="528"/>
            </a:xfrm>
            <a:prstGeom prst="line">
              <a:avLst/>
            </a:prstGeom>
            <a:noFill/>
            <a:ln w="9525">
              <a:solidFill>
                <a:schemeClr val="tx1"/>
              </a:solidFill>
              <a:round/>
              <a:headEnd/>
              <a:tailEnd type="triangle" w="med" len="med"/>
            </a:ln>
            <a:effectLst/>
          </p:spPr>
          <p:txBody>
            <a:bodyPr wrap="none"/>
            <a:lstStyle/>
            <a:p>
              <a:endParaRPr lang="zh-CN" altLang="en-US"/>
            </a:p>
          </p:txBody>
        </p:sp>
        <p:sp>
          <p:nvSpPr>
            <p:cNvPr id="38949" name="Line 37"/>
            <p:cNvSpPr>
              <a:spLocks noChangeShapeType="1"/>
            </p:cNvSpPr>
            <p:nvPr/>
          </p:nvSpPr>
          <p:spPr bwMode="auto">
            <a:xfrm flipV="1">
              <a:off x="816" y="1488"/>
              <a:ext cx="1" cy="528"/>
            </a:xfrm>
            <a:prstGeom prst="line">
              <a:avLst/>
            </a:prstGeom>
            <a:noFill/>
            <a:ln w="9525">
              <a:solidFill>
                <a:schemeClr val="tx1"/>
              </a:solidFill>
              <a:round/>
              <a:headEnd/>
              <a:tailEnd type="triangle" w="med" len="med"/>
            </a:ln>
            <a:effectLst/>
          </p:spPr>
          <p:txBody>
            <a:bodyPr wrap="none"/>
            <a:lstStyle/>
            <a:p>
              <a:endParaRPr lang="zh-CN" altLang="en-US"/>
            </a:p>
          </p:txBody>
        </p:sp>
        <p:sp>
          <p:nvSpPr>
            <p:cNvPr id="38950" name="Text Box 38"/>
            <p:cNvSpPr txBox="1">
              <a:spLocks noChangeArrowheads="1"/>
            </p:cNvSpPr>
            <p:nvPr/>
          </p:nvSpPr>
          <p:spPr bwMode="auto">
            <a:xfrm>
              <a:off x="576" y="1968"/>
              <a:ext cx="384" cy="327"/>
            </a:xfrm>
            <a:prstGeom prst="rect">
              <a:avLst/>
            </a:prstGeom>
            <a:noFill/>
            <a:ln w="9525">
              <a:noFill/>
              <a:miter lim="800000"/>
              <a:headEnd/>
              <a:tailEnd/>
            </a:ln>
            <a:effectLst/>
          </p:spPr>
          <p:txBody>
            <a:bodyPr>
              <a:spAutoFit/>
            </a:bodyPr>
            <a:lstStyle/>
            <a:p>
              <a:pPr>
                <a:spcBef>
                  <a:spcPct val="50000"/>
                </a:spcBef>
              </a:pPr>
              <a:r>
                <a:rPr kumimoji="1" lang="zh-CN" altLang="en-US" sz="2800" b="0">
                  <a:solidFill>
                    <a:schemeClr val="hlink"/>
                  </a:solidFill>
                  <a:latin typeface="Times New Roman" pitchFamily="18" charset="0"/>
                </a:rPr>
                <a:t>12</a:t>
              </a:r>
            </a:p>
          </p:txBody>
        </p:sp>
        <p:sp>
          <p:nvSpPr>
            <p:cNvPr id="38951" name="Line 39"/>
            <p:cNvSpPr>
              <a:spLocks noChangeShapeType="1"/>
            </p:cNvSpPr>
            <p:nvPr/>
          </p:nvSpPr>
          <p:spPr bwMode="auto">
            <a:xfrm>
              <a:off x="1008" y="1296"/>
              <a:ext cx="1" cy="192"/>
            </a:xfrm>
            <a:prstGeom prst="line">
              <a:avLst/>
            </a:prstGeom>
            <a:noFill/>
            <a:ln w="9525">
              <a:solidFill>
                <a:schemeClr val="tx1"/>
              </a:solidFill>
              <a:round/>
              <a:headEnd/>
              <a:tailEnd/>
            </a:ln>
            <a:effectLst/>
          </p:spPr>
          <p:txBody>
            <a:bodyPr wrap="none"/>
            <a:lstStyle/>
            <a:p>
              <a:endParaRPr lang="zh-CN" altLang="en-US"/>
            </a:p>
          </p:txBody>
        </p:sp>
        <p:sp>
          <p:nvSpPr>
            <p:cNvPr id="38952" name="Line 40"/>
            <p:cNvSpPr>
              <a:spLocks noChangeShapeType="1"/>
            </p:cNvSpPr>
            <p:nvPr/>
          </p:nvSpPr>
          <p:spPr bwMode="auto">
            <a:xfrm>
              <a:off x="1488" y="1296"/>
              <a:ext cx="1" cy="192"/>
            </a:xfrm>
            <a:prstGeom prst="line">
              <a:avLst/>
            </a:prstGeom>
            <a:noFill/>
            <a:ln w="9525">
              <a:solidFill>
                <a:schemeClr val="tx1"/>
              </a:solidFill>
              <a:round/>
              <a:headEnd/>
              <a:tailEnd/>
            </a:ln>
            <a:effectLst/>
          </p:spPr>
          <p:txBody>
            <a:bodyPr wrap="none"/>
            <a:lstStyle/>
            <a:p>
              <a:endParaRPr lang="zh-CN" altLang="en-US"/>
            </a:p>
          </p:txBody>
        </p:sp>
        <p:sp>
          <p:nvSpPr>
            <p:cNvPr id="38953" name="Text Box 41"/>
            <p:cNvSpPr txBox="1">
              <a:spLocks noChangeArrowheads="1"/>
            </p:cNvSpPr>
            <p:nvPr/>
          </p:nvSpPr>
          <p:spPr bwMode="auto">
            <a:xfrm>
              <a:off x="1152" y="1152"/>
              <a:ext cx="244" cy="365"/>
            </a:xfrm>
            <a:prstGeom prst="rect">
              <a:avLst/>
            </a:prstGeom>
            <a:noFill/>
            <a:ln w="9525">
              <a:noFill/>
              <a:miter lim="800000"/>
              <a:headEnd/>
              <a:tailEnd/>
            </a:ln>
            <a:effectLst/>
          </p:spPr>
          <p:txBody>
            <a:bodyPr wrap="none">
              <a:spAutoFit/>
            </a:bodyPr>
            <a:lstStyle/>
            <a:p>
              <a:r>
                <a:rPr kumimoji="1" lang="zh-CN" altLang="en-US" sz="3200" b="0">
                  <a:solidFill>
                    <a:schemeClr val="hlink"/>
                  </a:solidFill>
                  <a:latin typeface="Times New Roman" pitchFamily="18" charset="0"/>
                </a:rPr>
                <a:t>4</a:t>
              </a:r>
            </a:p>
          </p:txBody>
        </p:sp>
        <p:sp>
          <p:nvSpPr>
            <p:cNvPr id="38954" name="Line 42"/>
            <p:cNvSpPr>
              <a:spLocks noChangeShapeType="1"/>
            </p:cNvSpPr>
            <p:nvPr/>
          </p:nvSpPr>
          <p:spPr bwMode="auto">
            <a:xfrm>
              <a:off x="1248" y="1488"/>
              <a:ext cx="240" cy="1"/>
            </a:xfrm>
            <a:prstGeom prst="line">
              <a:avLst/>
            </a:prstGeom>
            <a:noFill/>
            <a:ln w="9525">
              <a:solidFill>
                <a:schemeClr val="tx1"/>
              </a:solidFill>
              <a:round/>
              <a:headEnd/>
              <a:tailEnd type="triangle" w="med" len="med"/>
            </a:ln>
            <a:effectLst/>
          </p:spPr>
          <p:txBody>
            <a:bodyPr wrap="none"/>
            <a:lstStyle/>
            <a:p>
              <a:endParaRPr lang="zh-CN" altLang="en-US"/>
            </a:p>
          </p:txBody>
        </p:sp>
      </p:grpSp>
      <p:grpSp>
        <p:nvGrpSpPr>
          <p:cNvPr id="38955" name="Group 43"/>
          <p:cNvGrpSpPr>
            <a:grpSpLocks/>
          </p:cNvGrpSpPr>
          <p:nvPr/>
        </p:nvGrpSpPr>
        <p:grpSpPr bwMode="auto">
          <a:xfrm>
            <a:off x="5257800" y="2449513"/>
            <a:ext cx="2438400" cy="1600200"/>
            <a:chOff x="3312" y="1680"/>
            <a:chExt cx="1536" cy="1008"/>
          </a:xfrm>
        </p:grpSpPr>
        <p:sp>
          <p:nvSpPr>
            <p:cNvPr id="38956" name="AutoShape 44"/>
            <p:cNvSpPr>
              <a:spLocks noChangeArrowheads="1"/>
            </p:cNvSpPr>
            <p:nvPr/>
          </p:nvSpPr>
          <p:spPr bwMode="auto">
            <a:xfrm>
              <a:off x="3360" y="1920"/>
              <a:ext cx="1104" cy="768"/>
            </a:xfrm>
            <a:prstGeom prst="flowChartMagneticDisk">
              <a:avLst/>
            </a:prstGeom>
            <a:solidFill>
              <a:schemeClr val="accent1"/>
            </a:solidFill>
            <a:ln w="28575">
              <a:solidFill>
                <a:schemeClr val="tx1"/>
              </a:solidFill>
              <a:round/>
              <a:headEnd/>
              <a:tailEnd/>
            </a:ln>
            <a:effectLst/>
          </p:spPr>
          <p:txBody>
            <a:bodyPr wrap="none" anchor="ctr"/>
            <a:lstStyle/>
            <a:p>
              <a:endParaRPr lang="zh-CN" altLang="en-US"/>
            </a:p>
          </p:txBody>
        </p:sp>
        <p:sp>
          <p:nvSpPr>
            <p:cNvPr id="38957" name="Line 45"/>
            <p:cNvSpPr>
              <a:spLocks noChangeShapeType="1"/>
            </p:cNvSpPr>
            <p:nvPr/>
          </p:nvSpPr>
          <p:spPr bwMode="auto">
            <a:xfrm>
              <a:off x="4464" y="2064"/>
              <a:ext cx="288" cy="1"/>
            </a:xfrm>
            <a:prstGeom prst="line">
              <a:avLst/>
            </a:prstGeom>
            <a:noFill/>
            <a:ln w="9525">
              <a:solidFill>
                <a:schemeClr val="tx1"/>
              </a:solidFill>
              <a:round/>
              <a:headEnd/>
              <a:tailEnd/>
            </a:ln>
            <a:effectLst/>
          </p:spPr>
          <p:txBody>
            <a:bodyPr wrap="none"/>
            <a:lstStyle/>
            <a:p>
              <a:endParaRPr lang="zh-CN" altLang="en-US"/>
            </a:p>
          </p:txBody>
        </p:sp>
        <p:sp>
          <p:nvSpPr>
            <p:cNvPr id="38958" name="Line 46"/>
            <p:cNvSpPr>
              <a:spLocks noChangeShapeType="1"/>
            </p:cNvSpPr>
            <p:nvPr/>
          </p:nvSpPr>
          <p:spPr bwMode="auto">
            <a:xfrm>
              <a:off x="4464" y="2592"/>
              <a:ext cx="288" cy="1"/>
            </a:xfrm>
            <a:prstGeom prst="line">
              <a:avLst/>
            </a:prstGeom>
            <a:noFill/>
            <a:ln w="9525">
              <a:solidFill>
                <a:schemeClr val="tx1"/>
              </a:solidFill>
              <a:round/>
              <a:headEnd/>
              <a:tailEnd/>
            </a:ln>
            <a:effectLst/>
          </p:spPr>
          <p:txBody>
            <a:bodyPr wrap="none"/>
            <a:lstStyle/>
            <a:p>
              <a:endParaRPr lang="zh-CN" altLang="en-US"/>
            </a:p>
          </p:txBody>
        </p:sp>
        <p:sp>
          <p:nvSpPr>
            <p:cNvPr id="38959" name="Line 47"/>
            <p:cNvSpPr>
              <a:spLocks noChangeShapeType="1"/>
            </p:cNvSpPr>
            <p:nvPr/>
          </p:nvSpPr>
          <p:spPr bwMode="auto">
            <a:xfrm>
              <a:off x="4512" y="2064"/>
              <a:ext cx="1" cy="528"/>
            </a:xfrm>
            <a:prstGeom prst="line">
              <a:avLst/>
            </a:prstGeom>
            <a:noFill/>
            <a:ln w="9525">
              <a:solidFill>
                <a:schemeClr val="tx1"/>
              </a:solidFill>
              <a:round/>
              <a:headEnd type="triangle" w="med" len="med"/>
              <a:tailEnd type="triangle" w="med" len="med"/>
            </a:ln>
            <a:effectLst/>
          </p:spPr>
          <p:txBody>
            <a:bodyPr wrap="none"/>
            <a:lstStyle/>
            <a:p>
              <a:endParaRPr lang="zh-CN" altLang="en-US"/>
            </a:p>
          </p:txBody>
        </p:sp>
        <p:sp>
          <p:nvSpPr>
            <p:cNvPr id="38960" name="Text Box 48"/>
            <p:cNvSpPr txBox="1">
              <a:spLocks noChangeArrowheads="1"/>
            </p:cNvSpPr>
            <p:nvPr/>
          </p:nvSpPr>
          <p:spPr bwMode="auto">
            <a:xfrm>
              <a:off x="3696" y="1680"/>
              <a:ext cx="480" cy="327"/>
            </a:xfrm>
            <a:prstGeom prst="rect">
              <a:avLst/>
            </a:prstGeom>
            <a:noFill/>
            <a:ln w="9525">
              <a:noFill/>
              <a:miter lim="800000"/>
              <a:headEnd/>
              <a:tailEnd/>
            </a:ln>
            <a:effectLst/>
          </p:spPr>
          <p:txBody>
            <a:bodyPr>
              <a:spAutoFit/>
            </a:bodyPr>
            <a:lstStyle/>
            <a:p>
              <a:pPr>
                <a:spcBef>
                  <a:spcPct val="50000"/>
                </a:spcBef>
              </a:pPr>
              <a:r>
                <a:rPr kumimoji="1" lang="zh-CN" altLang="en-US" sz="2800" b="0">
                  <a:solidFill>
                    <a:schemeClr val="hlink"/>
                  </a:solidFill>
                  <a:latin typeface="Times New Roman" pitchFamily="18" charset="0"/>
                </a:rPr>
                <a:t>314</a:t>
              </a:r>
            </a:p>
          </p:txBody>
        </p:sp>
        <p:sp>
          <p:nvSpPr>
            <p:cNvPr id="38961" name="Text Box 49"/>
            <p:cNvSpPr txBox="1">
              <a:spLocks noChangeArrowheads="1"/>
            </p:cNvSpPr>
            <p:nvPr/>
          </p:nvSpPr>
          <p:spPr bwMode="auto">
            <a:xfrm>
              <a:off x="4464" y="2160"/>
              <a:ext cx="384" cy="327"/>
            </a:xfrm>
            <a:prstGeom prst="rect">
              <a:avLst/>
            </a:prstGeom>
            <a:noFill/>
            <a:ln w="9525">
              <a:noFill/>
              <a:miter lim="800000"/>
              <a:headEnd/>
              <a:tailEnd/>
            </a:ln>
            <a:effectLst/>
          </p:spPr>
          <p:txBody>
            <a:bodyPr>
              <a:spAutoFit/>
            </a:bodyPr>
            <a:lstStyle/>
            <a:p>
              <a:pPr>
                <a:spcBef>
                  <a:spcPct val="50000"/>
                </a:spcBef>
              </a:pPr>
              <a:r>
                <a:rPr kumimoji="1" lang="zh-CN" altLang="en-US" sz="2800" b="0">
                  <a:solidFill>
                    <a:schemeClr val="hlink"/>
                  </a:solidFill>
                  <a:latin typeface="Times New Roman" pitchFamily="18" charset="0"/>
                </a:rPr>
                <a:t>20</a:t>
              </a:r>
            </a:p>
          </p:txBody>
        </p:sp>
        <p:sp>
          <p:nvSpPr>
            <p:cNvPr id="38962" name="Oval 50"/>
            <p:cNvSpPr>
              <a:spLocks noChangeArrowheads="1"/>
            </p:cNvSpPr>
            <p:nvPr/>
          </p:nvSpPr>
          <p:spPr bwMode="auto">
            <a:xfrm>
              <a:off x="3312" y="1920"/>
              <a:ext cx="1200" cy="240"/>
            </a:xfrm>
            <a:prstGeom prst="ellipse">
              <a:avLst/>
            </a:prstGeom>
            <a:solidFill>
              <a:srgbClr val="FF0000"/>
            </a:solidFill>
            <a:ln w="9525">
              <a:solidFill>
                <a:schemeClr val="tx1"/>
              </a:solidFill>
              <a:round/>
              <a:headEnd/>
              <a:tailEnd/>
            </a:ln>
            <a:effectLst/>
          </p:spPr>
          <p:txBody>
            <a:bodyPr wrap="none" anchor="ctr"/>
            <a:lstStyle/>
            <a:p>
              <a:endParaRPr lang="zh-CN" altLang="en-US"/>
            </a:p>
          </p:txBody>
        </p:sp>
        <p:sp>
          <p:nvSpPr>
            <p:cNvPr id="38963" name="Oval 51"/>
            <p:cNvSpPr>
              <a:spLocks noChangeArrowheads="1"/>
            </p:cNvSpPr>
            <p:nvPr/>
          </p:nvSpPr>
          <p:spPr bwMode="auto">
            <a:xfrm>
              <a:off x="3360" y="1920"/>
              <a:ext cx="1104" cy="192"/>
            </a:xfrm>
            <a:prstGeom prst="ellipse">
              <a:avLst/>
            </a:prstGeom>
            <a:solidFill>
              <a:schemeClr val="accent1"/>
            </a:solidFill>
            <a:ln w="9525">
              <a:solidFill>
                <a:schemeClr val="tx1"/>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6"/>
                                        </p:tgtEl>
                                        <p:attrNameLst>
                                          <p:attrName>style.visibility</p:attrName>
                                        </p:attrNameLst>
                                      </p:cBhvr>
                                      <p:to>
                                        <p:strVal val="visible"/>
                                      </p:to>
                                    </p:set>
                                    <p:anim calcmode="lin" valueType="num">
                                      <p:cBhvr additive="base">
                                        <p:cTn id="7" dur="500" fill="hold"/>
                                        <p:tgtEl>
                                          <p:spTgt spid="38916"/>
                                        </p:tgtEl>
                                        <p:attrNameLst>
                                          <p:attrName>ppt_x</p:attrName>
                                        </p:attrNameLst>
                                      </p:cBhvr>
                                      <p:tavLst>
                                        <p:tav tm="0">
                                          <p:val>
                                            <p:strVal val="0-#ppt_w/2"/>
                                          </p:val>
                                        </p:tav>
                                        <p:tav tm="100000">
                                          <p:val>
                                            <p:strVal val="#ppt_x"/>
                                          </p:val>
                                        </p:tav>
                                      </p:tavLst>
                                    </p:anim>
                                    <p:anim calcmode="lin" valueType="num">
                                      <p:cBhvr additive="base">
                                        <p:cTn id="8" dur="500" fill="hold"/>
                                        <p:tgtEl>
                                          <p:spTgt spid="3891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lick.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8944"/>
                                        </p:tgtEl>
                                        <p:attrNameLst>
                                          <p:attrName>style.visibility</p:attrName>
                                        </p:attrNameLst>
                                      </p:cBhvr>
                                      <p:to>
                                        <p:strVal val="visible"/>
                                      </p:to>
                                    </p:set>
                                    <p:anim calcmode="lin" valueType="num">
                                      <p:cBhvr additive="base">
                                        <p:cTn id="13" dur="500" fill="hold"/>
                                        <p:tgtEl>
                                          <p:spTgt spid="38944"/>
                                        </p:tgtEl>
                                        <p:attrNameLst>
                                          <p:attrName>ppt_x</p:attrName>
                                        </p:attrNameLst>
                                      </p:cBhvr>
                                      <p:tavLst>
                                        <p:tav tm="0">
                                          <p:val>
                                            <p:strVal val="0-#ppt_w/2"/>
                                          </p:val>
                                        </p:tav>
                                        <p:tav tm="100000">
                                          <p:val>
                                            <p:strVal val="#ppt_x"/>
                                          </p:val>
                                        </p:tav>
                                      </p:tavLst>
                                    </p:anim>
                                    <p:anim calcmode="lin" valueType="num">
                                      <p:cBhvr additive="base">
                                        <p:cTn id="14" dur="500" fill="hold"/>
                                        <p:tgtEl>
                                          <p:spTgt spid="3894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chimes.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8917"/>
                                        </p:tgtEl>
                                        <p:attrNameLst>
                                          <p:attrName>style.visibility</p:attrName>
                                        </p:attrNameLst>
                                      </p:cBhvr>
                                      <p:to>
                                        <p:strVal val="visible"/>
                                      </p:to>
                                    </p:set>
                                    <p:anim calcmode="lin" valueType="num">
                                      <p:cBhvr additive="base">
                                        <p:cTn id="19" dur="500" fill="hold"/>
                                        <p:tgtEl>
                                          <p:spTgt spid="38917"/>
                                        </p:tgtEl>
                                        <p:attrNameLst>
                                          <p:attrName>ppt_x</p:attrName>
                                        </p:attrNameLst>
                                      </p:cBhvr>
                                      <p:tavLst>
                                        <p:tav tm="0">
                                          <p:val>
                                            <p:strVal val="0-#ppt_w/2"/>
                                          </p:val>
                                        </p:tav>
                                        <p:tav tm="100000">
                                          <p:val>
                                            <p:strVal val="#ppt_x"/>
                                          </p:val>
                                        </p:tav>
                                      </p:tavLst>
                                    </p:anim>
                                    <p:anim calcmode="lin" valueType="num">
                                      <p:cBhvr additive="base">
                                        <p:cTn id="20" dur="500" fill="hold"/>
                                        <p:tgtEl>
                                          <p:spTgt spid="3891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chimes.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38955"/>
                                        </p:tgtEl>
                                        <p:attrNameLst>
                                          <p:attrName>style.visibility</p:attrName>
                                        </p:attrNameLst>
                                      </p:cBhvr>
                                      <p:to>
                                        <p:strVal val="visible"/>
                                      </p:to>
                                    </p:set>
                                    <p:anim calcmode="lin" valueType="num">
                                      <p:cBhvr additive="base">
                                        <p:cTn id="25" dur="500" fill="hold"/>
                                        <p:tgtEl>
                                          <p:spTgt spid="38955"/>
                                        </p:tgtEl>
                                        <p:attrNameLst>
                                          <p:attrName>ppt_x</p:attrName>
                                        </p:attrNameLst>
                                      </p:cBhvr>
                                      <p:tavLst>
                                        <p:tav tm="0">
                                          <p:val>
                                            <p:strVal val="0-#ppt_w/2"/>
                                          </p:val>
                                        </p:tav>
                                        <p:tav tm="100000">
                                          <p:val>
                                            <p:strVal val="#ppt_x"/>
                                          </p:val>
                                        </p:tav>
                                      </p:tavLst>
                                    </p:anim>
                                    <p:anim calcmode="lin" valueType="num">
                                      <p:cBhvr additive="base">
                                        <p:cTn id="26" dur="500" fill="hold"/>
                                        <p:tgtEl>
                                          <p:spTgt spid="3895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chimes.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8928"/>
                                        </p:tgtEl>
                                        <p:attrNameLst>
                                          <p:attrName>style.visibility</p:attrName>
                                        </p:attrNameLst>
                                      </p:cBhvr>
                                      <p:to>
                                        <p:strVal val="visible"/>
                                      </p:to>
                                    </p:set>
                                    <p:anim calcmode="lin" valueType="num">
                                      <p:cBhvr additive="base">
                                        <p:cTn id="31" dur="500" fill="hold"/>
                                        <p:tgtEl>
                                          <p:spTgt spid="38928"/>
                                        </p:tgtEl>
                                        <p:attrNameLst>
                                          <p:attrName>ppt_x</p:attrName>
                                        </p:attrNameLst>
                                      </p:cBhvr>
                                      <p:tavLst>
                                        <p:tav tm="0">
                                          <p:val>
                                            <p:strVal val="#ppt_x"/>
                                          </p:val>
                                        </p:tav>
                                        <p:tav tm="100000">
                                          <p:val>
                                            <p:strVal val="#ppt_x"/>
                                          </p:val>
                                        </p:tav>
                                      </p:tavLst>
                                    </p:anim>
                                    <p:anim calcmode="lin" valueType="num">
                                      <p:cBhvr additive="base">
                                        <p:cTn id="32" dur="500" fill="hold"/>
                                        <p:tgtEl>
                                          <p:spTgt spid="3892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4" name="applause.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8941"/>
                                        </p:tgtEl>
                                        <p:attrNameLst>
                                          <p:attrName>style.visibility</p:attrName>
                                        </p:attrNameLst>
                                      </p:cBhvr>
                                      <p:to>
                                        <p:strVal val="visible"/>
                                      </p:to>
                                    </p:set>
                                    <p:anim calcmode="lin" valueType="num">
                                      <p:cBhvr additive="base">
                                        <p:cTn id="37" dur="500" fill="hold"/>
                                        <p:tgtEl>
                                          <p:spTgt spid="38941"/>
                                        </p:tgtEl>
                                        <p:attrNameLst>
                                          <p:attrName>ppt_x</p:attrName>
                                        </p:attrNameLst>
                                      </p:cBhvr>
                                      <p:tavLst>
                                        <p:tav tm="0">
                                          <p:val>
                                            <p:strVal val="#ppt_x"/>
                                          </p:val>
                                        </p:tav>
                                        <p:tav tm="100000">
                                          <p:val>
                                            <p:strVal val="#ppt_x"/>
                                          </p:val>
                                        </p:tav>
                                      </p:tavLst>
                                    </p:anim>
                                    <p:anim calcmode="lin" valueType="num">
                                      <p:cBhvr additive="base">
                                        <p:cTn id="38" dur="500" fill="hold"/>
                                        <p:tgtEl>
                                          <p:spTgt spid="3894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4" name="applause.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8929"/>
                                        </p:tgtEl>
                                        <p:attrNameLst>
                                          <p:attrName>style.visibility</p:attrName>
                                        </p:attrNameLst>
                                      </p:cBhvr>
                                      <p:to>
                                        <p:strVal val="visible"/>
                                      </p:to>
                                    </p:set>
                                    <p:anim calcmode="lin" valueType="num">
                                      <p:cBhvr additive="base">
                                        <p:cTn id="43" dur="500" fill="hold"/>
                                        <p:tgtEl>
                                          <p:spTgt spid="38929"/>
                                        </p:tgtEl>
                                        <p:attrNameLst>
                                          <p:attrName>ppt_x</p:attrName>
                                        </p:attrNameLst>
                                      </p:cBhvr>
                                      <p:tavLst>
                                        <p:tav tm="0">
                                          <p:val>
                                            <p:strVal val="#ppt_x"/>
                                          </p:val>
                                        </p:tav>
                                        <p:tav tm="100000">
                                          <p:val>
                                            <p:strVal val="#ppt_x"/>
                                          </p:val>
                                        </p:tav>
                                      </p:tavLst>
                                    </p:anim>
                                    <p:anim calcmode="lin" valueType="num">
                                      <p:cBhvr additive="base">
                                        <p:cTn id="44" dur="500" fill="hold"/>
                                        <p:tgtEl>
                                          <p:spTgt spid="38929"/>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4" name="applause.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8942"/>
                                        </p:tgtEl>
                                        <p:attrNameLst>
                                          <p:attrName>style.visibility</p:attrName>
                                        </p:attrNameLst>
                                      </p:cBhvr>
                                      <p:to>
                                        <p:strVal val="visible"/>
                                      </p:to>
                                    </p:set>
                                    <p:anim calcmode="lin" valueType="num">
                                      <p:cBhvr additive="base">
                                        <p:cTn id="49" dur="500" fill="hold"/>
                                        <p:tgtEl>
                                          <p:spTgt spid="38942"/>
                                        </p:tgtEl>
                                        <p:attrNameLst>
                                          <p:attrName>ppt_x</p:attrName>
                                        </p:attrNameLst>
                                      </p:cBhvr>
                                      <p:tavLst>
                                        <p:tav tm="0">
                                          <p:val>
                                            <p:strVal val="#ppt_x"/>
                                          </p:val>
                                        </p:tav>
                                        <p:tav tm="100000">
                                          <p:val>
                                            <p:strVal val="#ppt_x"/>
                                          </p:val>
                                        </p:tav>
                                      </p:tavLst>
                                    </p:anim>
                                    <p:anim calcmode="lin" valueType="num">
                                      <p:cBhvr additive="base">
                                        <p:cTn id="50" dur="500" fill="hold"/>
                                        <p:tgtEl>
                                          <p:spTgt spid="38942"/>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4" name="applause.wav"/>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8935"/>
                                        </p:tgtEl>
                                        <p:attrNameLst>
                                          <p:attrName>style.visibility</p:attrName>
                                        </p:attrNameLst>
                                      </p:cBhvr>
                                      <p:to>
                                        <p:strVal val="visible"/>
                                      </p:to>
                                    </p:set>
                                    <p:anim calcmode="lin" valueType="num">
                                      <p:cBhvr additive="base">
                                        <p:cTn id="55" dur="500" fill="hold"/>
                                        <p:tgtEl>
                                          <p:spTgt spid="38935"/>
                                        </p:tgtEl>
                                        <p:attrNameLst>
                                          <p:attrName>ppt_x</p:attrName>
                                        </p:attrNameLst>
                                      </p:cBhvr>
                                      <p:tavLst>
                                        <p:tav tm="0">
                                          <p:val>
                                            <p:strVal val="#ppt_x"/>
                                          </p:val>
                                        </p:tav>
                                        <p:tav tm="100000">
                                          <p:val>
                                            <p:strVal val="#ppt_x"/>
                                          </p:val>
                                        </p:tav>
                                      </p:tavLst>
                                    </p:anim>
                                    <p:anim calcmode="lin" valueType="num">
                                      <p:cBhvr additive="base">
                                        <p:cTn id="56" dur="500" fill="hold"/>
                                        <p:tgtEl>
                                          <p:spTgt spid="3893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4" name="applause.wav"/>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8943"/>
                                        </p:tgtEl>
                                        <p:attrNameLst>
                                          <p:attrName>style.visibility</p:attrName>
                                        </p:attrNameLst>
                                      </p:cBhvr>
                                      <p:to>
                                        <p:strVal val="visible"/>
                                      </p:to>
                                    </p:set>
                                    <p:anim calcmode="lin" valueType="num">
                                      <p:cBhvr additive="base">
                                        <p:cTn id="61" dur="500" fill="hold"/>
                                        <p:tgtEl>
                                          <p:spTgt spid="38943"/>
                                        </p:tgtEl>
                                        <p:attrNameLst>
                                          <p:attrName>ppt_x</p:attrName>
                                        </p:attrNameLst>
                                      </p:cBhvr>
                                      <p:tavLst>
                                        <p:tav tm="0">
                                          <p:val>
                                            <p:strVal val="#ppt_x"/>
                                          </p:val>
                                        </p:tav>
                                        <p:tav tm="100000">
                                          <p:val>
                                            <p:strVal val="#ppt_x"/>
                                          </p:val>
                                        </p:tav>
                                      </p:tavLst>
                                    </p:anim>
                                    <p:anim calcmode="lin" valueType="num">
                                      <p:cBhvr additive="base">
                                        <p:cTn id="62" dur="500" fill="hold"/>
                                        <p:tgtEl>
                                          <p:spTgt spid="3894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4"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p:bldP spid="38928" grpId="0" autoUpdateAnimBg="0"/>
      <p:bldP spid="38941" grpId="0" autoUpdateAnimBg="0"/>
      <p:bldP spid="38942" grpId="0" autoUpdateAnimBg="0"/>
      <p:bldP spid="38943"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同侧圆角矩形 2"/>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dirty="0">
                <a:latin typeface="华文新魏" pitchFamily="2" charset="-122"/>
                <a:ea typeface="华文新魏" pitchFamily="2" charset="-122"/>
                <a:cs typeface="黑体"/>
              </a:rPr>
              <a:t>课堂小结</a:t>
            </a:r>
          </a:p>
        </p:txBody>
      </p:sp>
      <p:cxnSp>
        <p:nvCxnSpPr>
          <p:cNvPr id="5" name="直线连接符 21"/>
          <p:cNvCxnSpPr/>
          <p:nvPr/>
        </p:nvCxnSpPr>
        <p:spPr>
          <a:xfrm flipV="1">
            <a:off x="468313"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pic>
        <p:nvPicPr>
          <p:cNvPr id="39939" name="Picture 2" descr="F:\七彩课堂插图板式封面\排版用图标、页眉页脚\标题图（终-排版用）共29个\概括主题.jpg"/>
          <p:cNvPicPr>
            <a:picLocks noChangeAspect="1" noChangeArrowheads="1"/>
          </p:cNvPicPr>
          <p:nvPr/>
        </p:nvPicPr>
        <p:blipFill>
          <a:blip r:embed="rId2" cstate="print"/>
          <a:srcRect/>
          <a:stretch>
            <a:fillRect/>
          </a:stretch>
        </p:blipFill>
        <p:spPr bwMode="auto">
          <a:xfrm>
            <a:off x="6588125" y="4652963"/>
            <a:ext cx="2030413" cy="1419225"/>
          </a:xfrm>
          <a:prstGeom prst="rect">
            <a:avLst/>
          </a:prstGeom>
          <a:noFill/>
          <a:ln w="9525">
            <a:noFill/>
            <a:miter lim="800000"/>
            <a:headEnd/>
            <a:tailEnd/>
          </a:ln>
        </p:spPr>
      </p:pic>
      <p:sp>
        <p:nvSpPr>
          <p:cNvPr id="36868" name="WordArt 7"/>
          <p:cNvSpPr>
            <a:spLocks noChangeArrowheads="1" noChangeShapeType="1" noTextEdit="1"/>
          </p:cNvSpPr>
          <p:nvPr/>
        </p:nvSpPr>
        <p:spPr bwMode="auto">
          <a:xfrm>
            <a:off x="1835150" y="2420938"/>
            <a:ext cx="4679950" cy="719137"/>
          </a:xfrm>
          <a:prstGeom prst="rect">
            <a:avLst/>
          </a:prstGeom>
        </p:spPr>
        <p:txBody>
          <a:bodyPr wrap="none" fromWordArt="1">
            <a:prstTxWarp prst="textPlain">
              <a:avLst>
                <a:gd name="adj" fmla="val 50000"/>
              </a:avLst>
            </a:prstTxWarp>
          </a:bodyPr>
          <a:lstStyle/>
          <a:p>
            <a:pPr algn="ctr"/>
            <a:r>
              <a:rPr lang="zh-CN" altLang="en-US" sz="3600" kern="10">
                <a:ln w="9525">
                  <a:solidFill>
                    <a:srgbClr val="6600CC"/>
                  </a:solidFill>
                  <a:round/>
                  <a:headEnd/>
                  <a:tailEnd/>
                </a:ln>
                <a:solidFill>
                  <a:srgbClr val="6600CC"/>
                </a:solidFill>
                <a:latin typeface="华文新魏"/>
                <a:ea typeface="华文新魏"/>
              </a:rPr>
              <a:t>今天你都收获了什么？</a:t>
            </a:r>
          </a:p>
        </p:txBody>
      </p:sp>
      <p:sp>
        <p:nvSpPr>
          <p:cNvPr id="39941" name="Text Box 7"/>
          <p:cNvSpPr txBox="1">
            <a:spLocks noChangeArrowheads="1"/>
          </p:cNvSpPr>
          <p:nvPr/>
        </p:nvSpPr>
        <p:spPr bwMode="auto">
          <a:xfrm>
            <a:off x="1763713" y="3716338"/>
            <a:ext cx="4392612" cy="1554162"/>
          </a:xfrm>
          <a:prstGeom prst="rect">
            <a:avLst/>
          </a:prstGeom>
          <a:noFill/>
          <a:ln w="9525">
            <a:noFill/>
            <a:miter lim="800000"/>
            <a:headEnd/>
            <a:tailEnd/>
          </a:ln>
        </p:spPr>
        <p:txBody>
          <a:bodyPr>
            <a:spAutoFit/>
          </a:bodyPr>
          <a:lstStyle/>
          <a:p>
            <a:pPr>
              <a:spcBef>
                <a:spcPct val="50000"/>
              </a:spcBef>
            </a:pPr>
            <a:r>
              <a:rPr lang="zh-CN" altLang="en-US" sz="3200">
                <a:solidFill>
                  <a:srgbClr val="FF0066"/>
                </a:solidFill>
                <a:latin typeface="Garamond" pitchFamily="18" charset="0"/>
                <a:ea typeface="华文新魏" pitchFamily="2" charset="-122"/>
              </a:rPr>
              <a:t>本节课学的内容，你理解了吗？同学之间互相讨论一下！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6868"/>
                                        </p:tgtEl>
                                        <p:attrNameLst>
                                          <p:attrName>style.visibility</p:attrName>
                                        </p:attrNameLst>
                                      </p:cBhvr>
                                      <p:to>
                                        <p:strVal val="visible"/>
                                      </p:to>
                                    </p:set>
                                    <p:animEffect transition="in" filter="wedge">
                                      <p:cBhvr>
                                        <p:cTn id="7" dur="2000"/>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组合 10"/>
          <p:cNvGrpSpPr>
            <a:grpSpLocks/>
          </p:cNvGrpSpPr>
          <p:nvPr/>
        </p:nvGrpSpPr>
        <p:grpSpPr bwMode="auto">
          <a:xfrm>
            <a:off x="268288" y="764704"/>
            <a:ext cx="2255837" cy="582412"/>
            <a:chOff x="386506" y="1642192"/>
            <a:chExt cx="2256668" cy="583531"/>
          </a:xfrm>
        </p:grpSpPr>
        <p:cxnSp>
          <p:nvCxnSpPr>
            <p:cNvPr id="22" name="直线连接符 21"/>
            <p:cNvCxnSpPr/>
            <p:nvPr/>
          </p:nvCxnSpPr>
          <p:spPr>
            <a:xfrm flipV="1">
              <a:off x="386506" y="2219361"/>
              <a:ext cx="2256668" cy="6362"/>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24" name="同侧圆角矩形 23"/>
            <p:cNvSpPr/>
            <p:nvPr/>
          </p:nvSpPr>
          <p:spPr>
            <a:xfrm>
              <a:off x="513801" y="1642192"/>
              <a:ext cx="2000987" cy="516929"/>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200" dirty="0">
                  <a:solidFill>
                    <a:srgbClr val="000000"/>
                  </a:solidFill>
                  <a:latin typeface="华文新魏" pitchFamily="2" charset="-122"/>
                  <a:ea typeface="华文新魏" pitchFamily="2" charset="-122"/>
                  <a:cs typeface="黑体" pitchFamily="2" charset="-122"/>
                </a:rPr>
                <a:t>学习目标</a:t>
              </a:r>
            </a:p>
          </p:txBody>
        </p:sp>
      </p:grpSp>
      <p:pic>
        <p:nvPicPr>
          <p:cNvPr id="17410" name="Picture 3" descr="F:\七彩课堂插图板式封面\排版用图标、页眉页脚\标题图（终-排版用）共29个\资料宝袋.jpg"/>
          <p:cNvPicPr>
            <a:picLocks noChangeAspect="1" noChangeArrowheads="1"/>
          </p:cNvPicPr>
          <p:nvPr/>
        </p:nvPicPr>
        <p:blipFill>
          <a:blip r:embed="rId3" cstate="print"/>
          <a:srcRect/>
          <a:stretch>
            <a:fillRect/>
          </a:stretch>
        </p:blipFill>
        <p:spPr bwMode="auto">
          <a:xfrm>
            <a:off x="6876256" y="4797152"/>
            <a:ext cx="2120900" cy="1482725"/>
          </a:xfrm>
          <a:prstGeom prst="rect">
            <a:avLst/>
          </a:prstGeom>
          <a:noFill/>
          <a:ln w="9525">
            <a:noFill/>
            <a:miter lim="800000"/>
            <a:headEnd/>
            <a:tailEnd/>
          </a:ln>
        </p:spPr>
      </p:pic>
      <p:sp>
        <p:nvSpPr>
          <p:cNvPr id="19" name="TextBox 5"/>
          <p:cNvSpPr txBox="1">
            <a:spLocks noChangeArrowheads="1"/>
          </p:cNvSpPr>
          <p:nvPr/>
        </p:nvSpPr>
        <p:spPr bwMode="auto">
          <a:xfrm>
            <a:off x="467544" y="1340768"/>
            <a:ext cx="1295400" cy="914400"/>
          </a:xfrm>
          <a:prstGeom prst="rect">
            <a:avLst/>
          </a:prstGeom>
          <a:noFill/>
          <a:ln w="9525">
            <a:noFill/>
            <a:miter lim="800000"/>
            <a:headEnd/>
            <a:tailEnd/>
          </a:ln>
        </p:spPr>
        <p:txBody>
          <a:bodyPr>
            <a:spAutoFit/>
          </a:bodyPr>
          <a:lstStyle/>
          <a:p>
            <a:pPr marL="685800" indent="-685800" algn="ctr">
              <a:buClr>
                <a:srgbClr val="FF0000"/>
              </a:buClr>
              <a:buSzPct val="105000"/>
              <a:buFont typeface="Wingdings" pitchFamily="2" charset="2"/>
              <a:buChar char="l"/>
            </a:pPr>
            <a:r>
              <a:rPr lang="zh-CN" altLang="en-US" sz="5400" dirty="0">
                <a:latin typeface="黑体" pitchFamily="2" charset="-122"/>
                <a:ea typeface="黑体" pitchFamily="2" charset="-122"/>
              </a:rPr>
              <a:t> </a:t>
            </a:r>
          </a:p>
        </p:txBody>
      </p:sp>
      <p:sp>
        <p:nvSpPr>
          <p:cNvPr id="20" name="TextBox 5"/>
          <p:cNvSpPr txBox="1">
            <a:spLocks noChangeArrowheads="1"/>
          </p:cNvSpPr>
          <p:nvPr/>
        </p:nvSpPr>
        <p:spPr bwMode="auto">
          <a:xfrm>
            <a:off x="468288" y="2543200"/>
            <a:ext cx="1295400" cy="914400"/>
          </a:xfrm>
          <a:prstGeom prst="rect">
            <a:avLst/>
          </a:prstGeom>
          <a:noFill/>
          <a:ln w="9525">
            <a:noFill/>
            <a:miter lim="800000"/>
            <a:headEnd/>
            <a:tailEnd/>
          </a:ln>
        </p:spPr>
        <p:txBody>
          <a:bodyPr>
            <a:spAutoFit/>
          </a:bodyPr>
          <a:lstStyle/>
          <a:p>
            <a:pPr marL="685800" indent="-685800" algn="ctr">
              <a:buClr>
                <a:srgbClr val="FF0000"/>
              </a:buClr>
              <a:buSzPct val="105000"/>
              <a:buFont typeface="Wingdings" pitchFamily="2" charset="2"/>
              <a:buChar char="l"/>
            </a:pPr>
            <a:r>
              <a:rPr lang="zh-CN" altLang="en-US" sz="5400" dirty="0">
                <a:latin typeface="黑体" pitchFamily="2" charset="-122"/>
                <a:ea typeface="黑体" pitchFamily="2" charset="-122"/>
              </a:rPr>
              <a:t> </a:t>
            </a:r>
          </a:p>
        </p:txBody>
      </p:sp>
      <p:sp>
        <p:nvSpPr>
          <p:cNvPr id="17413" name="Text Box 10"/>
          <p:cNvSpPr txBox="1">
            <a:spLocks noChangeArrowheads="1"/>
          </p:cNvSpPr>
          <p:nvPr/>
        </p:nvSpPr>
        <p:spPr bwMode="auto">
          <a:xfrm>
            <a:off x="2051050" y="2276475"/>
            <a:ext cx="5329238" cy="366713"/>
          </a:xfrm>
          <a:prstGeom prst="rect">
            <a:avLst/>
          </a:prstGeom>
          <a:noFill/>
          <a:ln w="9525">
            <a:noFill/>
            <a:miter lim="800000"/>
            <a:headEnd/>
            <a:tailEnd/>
          </a:ln>
        </p:spPr>
        <p:txBody>
          <a:bodyPr>
            <a:spAutoFit/>
          </a:bodyPr>
          <a:lstStyle/>
          <a:p>
            <a:pPr>
              <a:spcBef>
                <a:spcPct val="50000"/>
              </a:spcBef>
            </a:pPr>
            <a:endParaRPr lang="zh-CN" altLang="en-US" b="0"/>
          </a:p>
        </p:txBody>
      </p:sp>
      <p:sp>
        <p:nvSpPr>
          <p:cNvPr id="17418" name="Rectangle 10"/>
          <p:cNvSpPr>
            <a:spLocks noChangeArrowheads="1"/>
          </p:cNvSpPr>
          <p:nvPr/>
        </p:nvSpPr>
        <p:spPr bwMode="auto">
          <a:xfrm>
            <a:off x="1403648" y="1628800"/>
            <a:ext cx="7416800" cy="4114800"/>
          </a:xfrm>
          <a:prstGeom prst="rect">
            <a:avLst/>
          </a:prstGeom>
          <a:noFill/>
          <a:ln w="9525">
            <a:noFill/>
            <a:miter lim="800000"/>
            <a:headEnd/>
            <a:tailEnd/>
          </a:ln>
          <a:effectLst/>
        </p:spPr>
        <p:txBody>
          <a:bodyPr/>
          <a:lstStyle/>
          <a:p>
            <a:pPr marL="342900" indent="-342900" eaLnBrk="0" hangingPunct="0">
              <a:lnSpc>
                <a:spcPct val="90000"/>
              </a:lnSpc>
              <a:spcBef>
                <a:spcPct val="20000"/>
              </a:spcBef>
              <a:buFont typeface="Arial" charset="0"/>
              <a:buNone/>
            </a:pPr>
            <a:r>
              <a:rPr lang="en-US" altLang="zh-CN" sz="2800" b="0" dirty="0">
                <a:latin typeface="华文新魏" pitchFamily="2" charset="-122"/>
                <a:ea typeface="华文新魏" pitchFamily="2" charset="-122"/>
              </a:rPr>
              <a:t>1.</a:t>
            </a:r>
            <a:r>
              <a:rPr lang="zh-CN" altLang="en-US" sz="2800" b="0" dirty="0">
                <a:latin typeface="华文新魏" pitchFamily="2" charset="-122"/>
                <a:ea typeface="华文新魏" pitchFamily="2" charset="-122"/>
              </a:rPr>
              <a:t>运用迁移规律，引导同学们借助圆面积计算公式的推导方法来推导圆柱的体积计算公式</a:t>
            </a:r>
            <a:r>
              <a:rPr lang="en-US" altLang="zh-CN" sz="2800" b="0" dirty="0">
                <a:latin typeface="华文新魏" pitchFamily="2" charset="-122"/>
                <a:ea typeface="华文新魏" pitchFamily="2" charset="-122"/>
              </a:rPr>
              <a:t>,</a:t>
            </a:r>
            <a:r>
              <a:rPr lang="zh-CN" altLang="en-US" sz="2800" b="0" dirty="0">
                <a:latin typeface="华文新魏" pitchFamily="2" charset="-122"/>
                <a:ea typeface="华文新魏" pitchFamily="2" charset="-122"/>
              </a:rPr>
              <a:t>并理解这个过程。</a:t>
            </a:r>
          </a:p>
          <a:p>
            <a:pPr marL="342900" indent="-342900" eaLnBrk="0" hangingPunct="0">
              <a:lnSpc>
                <a:spcPct val="90000"/>
              </a:lnSpc>
              <a:spcBef>
                <a:spcPct val="20000"/>
              </a:spcBef>
              <a:buFont typeface="Arial" charset="0"/>
              <a:buNone/>
            </a:pPr>
            <a:r>
              <a:rPr lang="en-US" altLang="zh-CN" sz="2800" b="0" dirty="0">
                <a:latin typeface="华文新魏" pitchFamily="2" charset="-122"/>
                <a:ea typeface="华文新魏" pitchFamily="2" charset="-122"/>
              </a:rPr>
              <a:t>2.</a:t>
            </a:r>
            <a:r>
              <a:rPr lang="zh-CN" altLang="en-US" sz="2800" b="0" dirty="0">
                <a:latin typeface="华文新魏" pitchFamily="2" charset="-122"/>
                <a:ea typeface="华文新魏" pitchFamily="2" charset="-122"/>
              </a:rPr>
              <a:t>会用圆柱的体积公式计算圆柱形物体的体积和容积。</a:t>
            </a:r>
          </a:p>
          <a:p>
            <a:pPr marL="342900" indent="-342900" eaLnBrk="0" hangingPunct="0">
              <a:lnSpc>
                <a:spcPct val="90000"/>
              </a:lnSpc>
              <a:spcBef>
                <a:spcPct val="20000"/>
              </a:spcBef>
              <a:buFont typeface="Arial" charset="0"/>
              <a:buNone/>
            </a:pPr>
            <a:r>
              <a:rPr lang="en-US" altLang="zh-CN" sz="2800" b="0" dirty="0">
                <a:latin typeface="华文新魏" pitchFamily="2" charset="-122"/>
                <a:ea typeface="华文新魏" pitchFamily="2" charset="-122"/>
              </a:rPr>
              <a:t>3.</a:t>
            </a:r>
            <a:r>
              <a:rPr lang="zh-CN" altLang="en-US" sz="2800" b="0" dirty="0">
                <a:latin typeface="华文新魏" pitchFamily="2" charset="-122"/>
                <a:ea typeface="华文新魏" pitchFamily="2" charset="-122"/>
              </a:rPr>
              <a:t>引导同学们逐步学会转化的数学思想和数学方法</a:t>
            </a:r>
            <a:r>
              <a:rPr lang="en-US" altLang="zh-CN" sz="2800" b="0" dirty="0">
                <a:latin typeface="华文新魏" pitchFamily="2" charset="-122"/>
                <a:ea typeface="华文新魏" pitchFamily="2" charset="-122"/>
              </a:rPr>
              <a:t>,</a:t>
            </a:r>
            <a:r>
              <a:rPr lang="zh-CN" altLang="en-US" sz="2800" b="0" dirty="0">
                <a:latin typeface="华文新魏" pitchFamily="2" charset="-122"/>
                <a:ea typeface="华文新魏" pitchFamily="2" charset="-122"/>
              </a:rPr>
              <a:t>培养同学们解决实际问题的能力。</a:t>
            </a:r>
          </a:p>
          <a:p>
            <a:pPr marL="342900" indent="-342900" eaLnBrk="0" hangingPunct="0">
              <a:lnSpc>
                <a:spcPct val="90000"/>
              </a:lnSpc>
              <a:spcBef>
                <a:spcPct val="20000"/>
              </a:spcBef>
              <a:buFont typeface="Arial" charset="0"/>
              <a:buNone/>
            </a:pPr>
            <a:r>
              <a:rPr lang="en-US" altLang="zh-CN" sz="2800" b="0" dirty="0">
                <a:latin typeface="华文新魏" pitchFamily="2" charset="-122"/>
                <a:ea typeface="华文新魏" pitchFamily="2" charset="-122"/>
              </a:rPr>
              <a:t>4.</a:t>
            </a:r>
            <a:r>
              <a:rPr lang="zh-CN" altLang="en-US" sz="2800" b="0" dirty="0">
                <a:latin typeface="华文新魏" pitchFamily="2" charset="-122"/>
                <a:ea typeface="华文新魏" pitchFamily="2" charset="-122"/>
              </a:rPr>
              <a:t>借助实物演示</a:t>
            </a:r>
            <a:r>
              <a:rPr lang="en-US" altLang="zh-CN" sz="2800" b="0" dirty="0">
                <a:latin typeface="华文新魏" pitchFamily="2" charset="-122"/>
                <a:ea typeface="华文新魏" pitchFamily="2" charset="-122"/>
              </a:rPr>
              <a:t>,</a:t>
            </a:r>
            <a:r>
              <a:rPr lang="zh-CN" altLang="en-US" sz="2800" b="0" dirty="0">
                <a:latin typeface="华文新魏" pitchFamily="2" charset="-122"/>
                <a:ea typeface="华文新魏" pitchFamily="2" charset="-122"/>
              </a:rPr>
              <a:t>培养同学们抽象、概括的思维能力。</a:t>
            </a:r>
          </a:p>
          <a:p>
            <a:pPr marL="342900" indent="-342900" eaLnBrk="0" hangingPunct="0">
              <a:lnSpc>
                <a:spcPct val="90000"/>
              </a:lnSpc>
              <a:spcBef>
                <a:spcPct val="20000"/>
              </a:spcBef>
              <a:buFont typeface="Arial" charset="0"/>
              <a:buNone/>
            </a:pPr>
            <a:endParaRPr lang="zh-CN" altLang="en-US" sz="2800" b="0" dirty="0">
              <a:latin typeface="华文新魏" pitchFamily="2" charset="-122"/>
              <a:ea typeface="华文新魏" pitchFamily="2" charset="-122"/>
            </a:endParaRPr>
          </a:p>
        </p:txBody>
      </p:sp>
      <p:sp>
        <p:nvSpPr>
          <p:cNvPr id="10" name="TextBox 5"/>
          <p:cNvSpPr txBox="1">
            <a:spLocks noChangeArrowheads="1"/>
          </p:cNvSpPr>
          <p:nvPr/>
        </p:nvSpPr>
        <p:spPr bwMode="auto">
          <a:xfrm>
            <a:off x="467544" y="3450704"/>
            <a:ext cx="1295400" cy="914400"/>
          </a:xfrm>
          <a:prstGeom prst="rect">
            <a:avLst/>
          </a:prstGeom>
          <a:noFill/>
          <a:ln w="9525">
            <a:noFill/>
            <a:miter lim="800000"/>
            <a:headEnd/>
            <a:tailEnd/>
          </a:ln>
        </p:spPr>
        <p:txBody>
          <a:bodyPr>
            <a:spAutoFit/>
          </a:bodyPr>
          <a:lstStyle/>
          <a:p>
            <a:pPr marL="685800" indent="-685800" algn="ctr">
              <a:buClr>
                <a:srgbClr val="FF0000"/>
              </a:buClr>
              <a:buSzPct val="105000"/>
              <a:buFont typeface="Wingdings" pitchFamily="2" charset="2"/>
              <a:buChar char="l"/>
            </a:pPr>
            <a:r>
              <a:rPr lang="zh-CN" altLang="en-US" sz="5400" dirty="0">
                <a:latin typeface="黑体" pitchFamily="2" charset="-122"/>
                <a:ea typeface="黑体" pitchFamily="2" charset="-122"/>
              </a:rPr>
              <a:t> </a:t>
            </a:r>
          </a:p>
        </p:txBody>
      </p:sp>
      <p:sp>
        <p:nvSpPr>
          <p:cNvPr id="11" name="TextBox 5"/>
          <p:cNvSpPr txBox="1">
            <a:spLocks noChangeArrowheads="1"/>
          </p:cNvSpPr>
          <p:nvPr/>
        </p:nvSpPr>
        <p:spPr bwMode="auto">
          <a:xfrm>
            <a:off x="467544" y="4314800"/>
            <a:ext cx="1295400" cy="914400"/>
          </a:xfrm>
          <a:prstGeom prst="rect">
            <a:avLst/>
          </a:prstGeom>
          <a:noFill/>
          <a:ln w="9525">
            <a:noFill/>
            <a:miter lim="800000"/>
            <a:headEnd/>
            <a:tailEnd/>
          </a:ln>
        </p:spPr>
        <p:txBody>
          <a:bodyPr>
            <a:spAutoFit/>
          </a:bodyPr>
          <a:lstStyle/>
          <a:p>
            <a:pPr marL="685800" indent="-685800" algn="ctr">
              <a:buClr>
                <a:srgbClr val="FF0000"/>
              </a:buClr>
              <a:buSzPct val="105000"/>
              <a:buFont typeface="Wingdings" pitchFamily="2" charset="2"/>
              <a:buChar char="l"/>
            </a:pPr>
            <a:r>
              <a:rPr lang="zh-CN" altLang="en-US" sz="5400" dirty="0">
                <a:latin typeface="黑体" pitchFamily="2" charset="-122"/>
                <a:ea typeface="黑体"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0.70"/>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1000" fill="hold"/>
                                        <p:tgtEl>
                                          <p:spTgt spid="20"/>
                                        </p:tgtEl>
                                        <p:attrNameLst>
                                          <p:attrName>ppt_w</p:attrName>
                                        </p:attrNameLst>
                                      </p:cBhvr>
                                      <p:tavLst>
                                        <p:tav tm="0">
                                          <p:val>
                                            <p:strVal val="#ppt_w*0.70"/>
                                          </p:val>
                                        </p:tav>
                                        <p:tav tm="100000">
                                          <p:val>
                                            <p:strVal val="#ppt_w"/>
                                          </p:val>
                                        </p:tav>
                                      </p:tavLst>
                                    </p:anim>
                                    <p:anim calcmode="lin" valueType="num">
                                      <p:cBhvr>
                                        <p:cTn id="15" dur="1000" fill="hold"/>
                                        <p:tgtEl>
                                          <p:spTgt spid="20"/>
                                        </p:tgtEl>
                                        <p:attrNameLst>
                                          <p:attrName>ppt_h</p:attrName>
                                        </p:attrNameLst>
                                      </p:cBhvr>
                                      <p:tavLst>
                                        <p:tav tm="0">
                                          <p:val>
                                            <p:strVal val="#ppt_h"/>
                                          </p:val>
                                        </p:tav>
                                        <p:tav tm="100000">
                                          <p:val>
                                            <p:strVal val="#ppt_h"/>
                                          </p:val>
                                        </p:tav>
                                      </p:tavLst>
                                    </p:anim>
                                    <p:animEffect transition="in" filter="fade">
                                      <p:cBhvr>
                                        <p:cTn id="16" dur="10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strVal val="#ppt_w*0.70"/>
                                          </p:val>
                                        </p:tav>
                                        <p:tav tm="100000">
                                          <p:val>
                                            <p:strVal val="#ppt_w"/>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animEffect transition="in" filter="fade">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侧圆角矩形 1"/>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dirty="0">
                <a:latin typeface="华文新魏" pitchFamily="2" charset="-122"/>
                <a:ea typeface="华文新魏" pitchFamily="2" charset="-122"/>
                <a:cs typeface="黑体"/>
              </a:rPr>
              <a:t>情景导入</a:t>
            </a:r>
          </a:p>
        </p:txBody>
      </p:sp>
      <p:cxnSp>
        <p:nvCxnSpPr>
          <p:cNvPr id="3" name="直线连接符 21"/>
          <p:cNvCxnSpPr/>
          <p:nvPr/>
        </p:nvCxnSpPr>
        <p:spPr>
          <a:xfrm flipV="1">
            <a:off x="468313"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19469" name="Text Box 13"/>
          <p:cNvSpPr txBox="1">
            <a:spLocks noChangeArrowheads="1"/>
          </p:cNvSpPr>
          <p:nvPr/>
        </p:nvSpPr>
        <p:spPr bwMode="auto">
          <a:xfrm>
            <a:off x="1259160" y="2060848"/>
            <a:ext cx="6553200" cy="579438"/>
          </a:xfrm>
          <a:prstGeom prst="rect">
            <a:avLst/>
          </a:prstGeom>
          <a:noFill/>
          <a:ln w="9525" algn="ctr">
            <a:noFill/>
            <a:miter lim="800000"/>
            <a:headEnd/>
            <a:tailEnd/>
          </a:ln>
          <a:effectLst/>
        </p:spPr>
        <p:txBody>
          <a:bodyPr>
            <a:spAutoFit/>
          </a:bodyPr>
          <a:lstStyle/>
          <a:p>
            <a:pPr marL="342900" indent="-342900">
              <a:spcBef>
                <a:spcPct val="20000"/>
              </a:spcBef>
            </a:pPr>
            <a:r>
              <a:rPr lang="en-US" altLang="zh-CN" sz="3200" b="0" dirty="0">
                <a:latin typeface="华文新魏" pitchFamily="2" charset="-122"/>
                <a:ea typeface="华文新魏" pitchFamily="2" charset="-122"/>
              </a:rPr>
              <a:t>1</a:t>
            </a:r>
            <a:r>
              <a:rPr lang="en-US" altLang="zh-CN" sz="3200" dirty="0">
                <a:latin typeface="Arial"/>
                <a:ea typeface="华文新魏" pitchFamily="2" charset="-122"/>
              </a:rPr>
              <a:t>  </a:t>
            </a:r>
            <a:r>
              <a:rPr lang="en-US" altLang="zh-CN" sz="3200" dirty="0">
                <a:latin typeface="华文新魏" pitchFamily="2" charset="-122"/>
                <a:ea typeface="华文新魏" pitchFamily="2" charset="-122"/>
              </a:rPr>
              <a:t> </a:t>
            </a:r>
            <a:r>
              <a:rPr lang="zh-CN" altLang="en-US" sz="3200" dirty="0">
                <a:latin typeface="华文新魏" pitchFamily="2" charset="-122"/>
                <a:ea typeface="华文新魏" pitchFamily="2" charset="-122"/>
              </a:rPr>
              <a:t>圆面积公式是怎样推导的？</a:t>
            </a:r>
            <a:endParaRPr lang="zh-CN" altLang="en-US" sz="3200" b="0" dirty="0">
              <a:latin typeface="华文新魏" pitchFamily="2" charset="-122"/>
              <a:ea typeface="华文新魏" pitchFamily="2" charset="-122"/>
            </a:endParaRPr>
          </a:p>
        </p:txBody>
      </p:sp>
      <p:sp>
        <p:nvSpPr>
          <p:cNvPr id="19470" name="Text Box 14"/>
          <p:cNvSpPr txBox="1">
            <a:spLocks noChangeArrowheads="1"/>
          </p:cNvSpPr>
          <p:nvPr/>
        </p:nvSpPr>
        <p:spPr bwMode="auto">
          <a:xfrm>
            <a:off x="1259160" y="2932386"/>
            <a:ext cx="6430963" cy="1163637"/>
          </a:xfrm>
          <a:prstGeom prst="rect">
            <a:avLst/>
          </a:prstGeom>
          <a:noFill/>
          <a:ln w="9525" algn="ctr">
            <a:noFill/>
            <a:miter lim="800000"/>
            <a:headEnd/>
            <a:tailEnd/>
          </a:ln>
          <a:effectLst/>
        </p:spPr>
        <p:txBody>
          <a:bodyPr wrap="none">
            <a:spAutoFit/>
          </a:bodyPr>
          <a:lstStyle/>
          <a:p>
            <a:pPr marL="342900" indent="-342900">
              <a:spcBef>
                <a:spcPct val="20000"/>
              </a:spcBef>
            </a:pPr>
            <a:r>
              <a:rPr lang="en-US" altLang="zh-CN" sz="3200" b="0" dirty="0">
                <a:latin typeface="华文新魏" pitchFamily="2" charset="-122"/>
                <a:ea typeface="华文新魏" pitchFamily="2" charset="-122"/>
              </a:rPr>
              <a:t>2</a:t>
            </a:r>
            <a:r>
              <a:rPr lang="en-US" altLang="zh-CN" sz="3200" dirty="0">
                <a:latin typeface="Arial"/>
                <a:ea typeface="华文新魏" pitchFamily="2" charset="-122"/>
              </a:rPr>
              <a:t>  </a:t>
            </a:r>
            <a:r>
              <a:rPr lang="en-US" altLang="zh-CN" sz="3200" dirty="0">
                <a:latin typeface="华文新魏" pitchFamily="2" charset="-122"/>
                <a:ea typeface="华文新魏" pitchFamily="2" charset="-122"/>
              </a:rPr>
              <a:t> </a:t>
            </a:r>
            <a:r>
              <a:rPr lang="zh-CN" altLang="en-US" sz="3200" dirty="0">
                <a:latin typeface="华文新魏" pitchFamily="2" charset="-122"/>
                <a:ea typeface="华文新魏" pitchFamily="2" charset="-122"/>
              </a:rPr>
              <a:t>怎样求圆柱的侧面积、表面积？</a:t>
            </a:r>
          </a:p>
          <a:p>
            <a:pPr marL="342900" indent="-342900">
              <a:spcBef>
                <a:spcPct val="20000"/>
              </a:spcBef>
            </a:pPr>
            <a:r>
              <a:rPr lang="zh-CN" altLang="en-US" sz="3200" dirty="0">
                <a:latin typeface="华文新魏" pitchFamily="2" charset="-122"/>
                <a:ea typeface="华文新魏" pitchFamily="2" charset="-122"/>
              </a:rPr>
              <a:t>   计算公式各是什么？</a:t>
            </a:r>
            <a:r>
              <a:rPr lang="zh-CN" altLang="en-US" sz="3200" b="0" dirty="0">
                <a:latin typeface="华文新魏" pitchFamily="2" charset="-122"/>
                <a:ea typeface="华文新魏" pitchFamily="2" charset="-122"/>
              </a:rPr>
              <a:t> </a:t>
            </a:r>
          </a:p>
        </p:txBody>
      </p:sp>
      <p:sp>
        <p:nvSpPr>
          <p:cNvPr id="19471" name="Text Box 15"/>
          <p:cNvSpPr txBox="1">
            <a:spLocks noChangeArrowheads="1"/>
          </p:cNvSpPr>
          <p:nvPr/>
        </p:nvSpPr>
        <p:spPr bwMode="auto">
          <a:xfrm>
            <a:off x="1259632" y="4313511"/>
            <a:ext cx="6400800" cy="1163637"/>
          </a:xfrm>
          <a:prstGeom prst="rect">
            <a:avLst/>
          </a:prstGeom>
          <a:noFill/>
          <a:ln w="9525" algn="ctr">
            <a:noFill/>
            <a:miter lim="800000"/>
            <a:headEnd/>
            <a:tailEnd/>
          </a:ln>
          <a:effectLst/>
        </p:spPr>
        <p:txBody>
          <a:bodyPr wrap="none">
            <a:spAutoFit/>
          </a:bodyPr>
          <a:lstStyle/>
          <a:p>
            <a:pPr marL="342900" indent="-342900">
              <a:spcBef>
                <a:spcPct val="20000"/>
              </a:spcBef>
            </a:pPr>
            <a:r>
              <a:rPr lang="en-US" altLang="zh-CN" sz="3200" b="0" dirty="0">
                <a:latin typeface="华文新魏" pitchFamily="2" charset="-122"/>
                <a:ea typeface="华文新魏" pitchFamily="2" charset="-122"/>
              </a:rPr>
              <a:t>3   </a:t>
            </a:r>
            <a:r>
              <a:rPr lang="zh-CN" altLang="en-US" sz="3200" dirty="0">
                <a:latin typeface="华文新魏" pitchFamily="2" charset="-122"/>
                <a:ea typeface="华文新魏" pitchFamily="2" charset="-122"/>
              </a:rPr>
              <a:t>怎样求长方体、正方体的体积？</a:t>
            </a:r>
          </a:p>
          <a:p>
            <a:pPr marL="342900" indent="-342900">
              <a:spcBef>
                <a:spcPct val="20000"/>
              </a:spcBef>
            </a:pPr>
            <a:r>
              <a:rPr lang="zh-CN" altLang="en-US" sz="3200" dirty="0">
                <a:latin typeface="华文新魏" pitchFamily="2" charset="-122"/>
                <a:ea typeface="华文新魏" pitchFamily="2" charset="-122"/>
              </a:rPr>
              <a:t>   计算公式是什么？</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69"/>
                                        </p:tgtEl>
                                        <p:attrNameLst>
                                          <p:attrName>style.visibility</p:attrName>
                                        </p:attrNameLst>
                                      </p:cBhvr>
                                      <p:to>
                                        <p:strVal val="visible"/>
                                      </p:to>
                                    </p:set>
                                    <p:anim calcmode="lin" valueType="num">
                                      <p:cBhvr additive="base">
                                        <p:cTn id="7" dur="500" fill="hold"/>
                                        <p:tgtEl>
                                          <p:spTgt spid="19469"/>
                                        </p:tgtEl>
                                        <p:attrNameLst>
                                          <p:attrName>ppt_x</p:attrName>
                                        </p:attrNameLst>
                                      </p:cBhvr>
                                      <p:tavLst>
                                        <p:tav tm="0">
                                          <p:val>
                                            <p:strVal val="#ppt_x"/>
                                          </p:val>
                                        </p:tav>
                                        <p:tav tm="100000">
                                          <p:val>
                                            <p:strVal val="#ppt_x"/>
                                          </p:val>
                                        </p:tav>
                                      </p:tavLst>
                                    </p:anim>
                                    <p:anim calcmode="lin" valueType="num">
                                      <p:cBhvr additive="base">
                                        <p:cTn id="8" dur="500" fill="hold"/>
                                        <p:tgtEl>
                                          <p:spTgt spid="1946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70"/>
                                        </p:tgtEl>
                                        <p:attrNameLst>
                                          <p:attrName>style.visibility</p:attrName>
                                        </p:attrNameLst>
                                      </p:cBhvr>
                                      <p:to>
                                        <p:strVal val="visible"/>
                                      </p:to>
                                    </p:set>
                                    <p:anim calcmode="lin" valueType="num">
                                      <p:cBhvr additive="base">
                                        <p:cTn id="13" dur="500" fill="hold"/>
                                        <p:tgtEl>
                                          <p:spTgt spid="19470"/>
                                        </p:tgtEl>
                                        <p:attrNameLst>
                                          <p:attrName>ppt_x</p:attrName>
                                        </p:attrNameLst>
                                      </p:cBhvr>
                                      <p:tavLst>
                                        <p:tav tm="0">
                                          <p:val>
                                            <p:strVal val="#ppt_x"/>
                                          </p:val>
                                        </p:tav>
                                        <p:tav tm="100000">
                                          <p:val>
                                            <p:strVal val="#ppt_x"/>
                                          </p:val>
                                        </p:tav>
                                      </p:tavLst>
                                    </p:anim>
                                    <p:anim calcmode="lin" valueType="num">
                                      <p:cBhvr additive="base">
                                        <p:cTn id="14" dur="500" fill="hold"/>
                                        <p:tgtEl>
                                          <p:spTgt spid="1947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71"/>
                                        </p:tgtEl>
                                        <p:attrNameLst>
                                          <p:attrName>style.visibility</p:attrName>
                                        </p:attrNameLst>
                                      </p:cBhvr>
                                      <p:to>
                                        <p:strVal val="visible"/>
                                      </p:to>
                                    </p:set>
                                    <p:anim calcmode="lin" valueType="num">
                                      <p:cBhvr additive="base">
                                        <p:cTn id="19" dur="500" fill="hold"/>
                                        <p:tgtEl>
                                          <p:spTgt spid="19471"/>
                                        </p:tgtEl>
                                        <p:attrNameLst>
                                          <p:attrName>ppt_x</p:attrName>
                                        </p:attrNameLst>
                                      </p:cBhvr>
                                      <p:tavLst>
                                        <p:tav tm="0">
                                          <p:val>
                                            <p:strVal val="#ppt_x"/>
                                          </p:val>
                                        </p:tav>
                                        <p:tav tm="100000">
                                          <p:val>
                                            <p:strVal val="#ppt_x"/>
                                          </p:val>
                                        </p:tav>
                                      </p:tavLst>
                                    </p:anim>
                                    <p:anim calcmode="lin" valueType="num">
                                      <p:cBhvr additive="base">
                                        <p:cTn id="20" dur="500" fill="hold"/>
                                        <p:tgtEl>
                                          <p:spTgt spid="194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9" grpId="0"/>
      <p:bldP spid="19470" grpId="0"/>
      <p:bldP spid="194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dirty="0">
                <a:solidFill>
                  <a:srgbClr val="000000"/>
                </a:solidFill>
                <a:latin typeface="华文新魏" pitchFamily="2" charset="-122"/>
                <a:ea typeface="华文新魏" pitchFamily="2" charset="-122"/>
                <a:cs typeface="黑体" pitchFamily="2" charset="-122"/>
              </a:rPr>
              <a:t>探索新知</a:t>
            </a:r>
          </a:p>
        </p:txBody>
      </p:sp>
      <p:cxnSp>
        <p:nvCxnSpPr>
          <p:cNvPr id="6" name="直线连接符 21"/>
          <p:cNvCxnSpPr/>
          <p:nvPr/>
        </p:nvCxnSpPr>
        <p:spPr>
          <a:xfrm flipV="1">
            <a:off x="468313" y="1340967"/>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6152" name="Rectangle 8"/>
          <p:cNvSpPr>
            <a:spLocks noChangeArrowheads="1"/>
          </p:cNvSpPr>
          <p:nvPr/>
        </p:nvSpPr>
        <p:spPr bwMode="auto">
          <a:xfrm>
            <a:off x="0" y="1196975"/>
            <a:ext cx="9144000" cy="4114800"/>
          </a:xfrm>
          <a:prstGeom prst="rect">
            <a:avLst/>
          </a:prstGeom>
          <a:noFill/>
          <a:ln w="9525">
            <a:noFill/>
            <a:miter lim="800000"/>
            <a:headEnd/>
            <a:tailEnd/>
          </a:ln>
        </p:spPr>
        <p:txBody>
          <a:bodyPr lIns="92075" tIns="46038" rIns="92075" bIns="46038"/>
          <a:lstStyle/>
          <a:p>
            <a:pPr marL="342900" indent="-342900">
              <a:lnSpc>
                <a:spcPct val="130000"/>
              </a:lnSpc>
              <a:spcBef>
                <a:spcPct val="20000"/>
              </a:spcBef>
              <a:buFontTx/>
              <a:buChar char="•"/>
            </a:pPr>
            <a:endParaRPr lang="zh-CN" altLang="zh-CN" sz="2800">
              <a:solidFill>
                <a:srgbClr val="FF0000"/>
              </a:solidFill>
              <a:latin typeface="华文新魏" pitchFamily="2" charset="-122"/>
              <a:ea typeface="华文新魏" pitchFamily="2" charset="-122"/>
            </a:endParaRPr>
          </a:p>
        </p:txBody>
      </p:sp>
      <p:sp>
        <p:nvSpPr>
          <p:cNvPr id="20491" name="Rectangle 11"/>
          <p:cNvSpPr>
            <a:spLocks noChangeArrowheads="1"/>
          </p:cNvSpPr>
          <p:nvPr/>
        </p:nvSpPr>
        <p:spPr bwMode="auto">
          <a:xfrm>
            <a:off x="2843213" y="692696"/>
            <a:ext cx="5354637" cy="619125"/>
          </a:xfrm>
          <a:prstGeom prst="rect">
            <a:avLst/>
          </a:prstGeom>
          <a:solidFill>
            <a:srgbClr val="FFCCFF"/>
          </a:solidFill>
          <a:ln w="12700">
            <a:solidFill>
              <a:schemeClr val="tx1"/>
            </a:solidFill>
            <a:prstDash val="dash"/>
            <a:miter lim="800000"/>
            <a:headEnd/>
            <a:tailEnd/>
          </a:ln>
          <a:effectLst>
            <a:outerShdw dist="107763" dir="2700000" algn="ctr" rotWithShape="0">
              <a:srgbClr val="339933">
                <a:alpha val="50000"/>
              </a:srgbClr>
            </a:outerShdw>
          </a:effectLst>
        </p:spPr>
        <p:txBody>
          <a:bodyPr anchor="ctr"/>
          <a:lstStyle/>
          <a:p>
            <a:r>
              <a:rPr lang="zh-CN" altLang="en-US" sz="2800" b="0" dirty="0">
                <a:solidFill>
                  <a:srgbClr val="0000FF"/>
                </a:solidFill>
                <a:latin typeface="楷体_GB2312" pitchFamily="49" charset="-122"/>
                <a:ea typeface="华文新魏" pitchFamily="2" charset="-122"/>
                <a:cs typeface="Times New Roman" pitchFamily="18" charset="0"/>
              </a:rPr>
              <a:t>探索圆面积时是怎样做的？</a:t>
            </a:r>
          </a:p>
        </p:txBody>
      </p:sp>
      <p:sp>
        <p:nvSpPr>
          <p:cNvPr id="20492" name="Oval 12"/>
          <p:cNvSpPr>
            <a:spLocks noChangeArrowheads="1"/>
          </p:cNvSpPr>
          <p:nvPr/>
        </p:nvSpPr>
        <p:spPr bwMode="auto">
          <a:xfrm>
            <a:off x="2114550" y="1338263"/>
            <a:ext cx="5026025" cy="5026025"/>
          </a:xfrm>
          <a:prstGeom prst="ellipse">
            <a:avLst/>
          </a:prstGeom>
          <a:solidFill>
            <a:srgbClr val="FF0000"/>
          </a:solidFill>
          <a:ln w="9525">
            <a:solidFill>
              <a:srgbClr val="FF0000"/>
            </a:solidFill>
            <a:round/>
            <a:headEnd/>
            <a:tailEnd/>
          </a:ln>
          <a:effectLst/>
        </p:spPr>
        <p:txBody>
          <a:bodyPr wrap="none" anchor="ctr"/>
          <a:lstStyle/>
          <a:p>
            <a:endParaRPr lang="zh-CN" altLang="en-US"/>
          </a:p>
        </p:txBody>
      </p:sp>
      <p:graphicFrame>
        <p:nvGraphicFramePr>
          <p:cNvPr id="20493" name="Object 13"/>
          <p:cNvGraphicFramePr>
            <a:graphicFrameLocks noChangeAspect="1"/>
          </p:cNvGraphicFramePr>
          <p:nvPr/>
        </p:nvGraphicFramePr>
        <p:xfrm>
          <a:off x="2124075" y="3811588"/>
          <a:ext cx="5053013" cy="2667000"/>
        </p:xfrm>
        <a:graphic>
          <a:graphicData uri="http://schemas.openxmlformats.org/presentationml/2006/ole">
            <mc:AlternateContent xmlns:mc="http://schemas.openxmlformats.org/markup-compatibility/2006">
              <mc:Choice xmlns:v="urn:schemas-microsoft-com:vml" Requires="v">
                <p:oleObj spid="_x0000_s20495" name="BMP 图象" r:id="rId4" imgW="5105630" imgH="2705372" progId="PBrush">
                  <p:embed/>
                </p:oleObj>
              </mc:Choice>
              <mc:Fallback>
                <p:oleObj name="BMP 图象" r:id="rId4" imgW="5105630" imgH="2705372" progId="PBrush">
                  <p:embed/>
                  <p:pic>
                    <p:nvPicPr>
                      <p:cNvPr id="0" name="Picture 1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24075" y="3811588"/>
                        <a:ext cx="5053013"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94" name="Line 14"/>
          <p:cNvSpPr>
            <a:spLocks noChangeShapeType="1"/>
          </p:cNvSpPr>
          <p:nvPr/>
        </p:nvSpPr>
        <p:spPr bwMode="auto">
          <a:xfrm rot="10800000">
            <a:off x="2124075" y="3824288"/>
            <a:ext cx="4987925" cy="1587"/>
          </a:xfrm>
          <a:prstGeom prst="line">
            <a:avLst/>
          </a:prstGeom>
          <a:noFill/>
          <a:ln w="76200">
            <a:solidFill>
              <a:srgbClr val="FFCC00"/>
            </a:solidFill>
            <a:round/>
            <a:headEnd/>
            <a:tailEnd/>
          </a:ln>
          <a:effectLst/>
        </p:spPr>
        <p:txBody>
          <a:bodyPr wrap="none" anchor="ctr"/>
          <a:lstStyle/>
          <a:p>
            <a:endParaRPr lang="zh-CN" altLang="en-US"/>
          </a:p>
        </p:txBody>
      </p:sp>
      <p:grpSp>
        <p:nvGrpSpPr>
          <p:cNvPr id="20495" name="Group 15"/>
          <p:cNvGrpSpPr>
            <a:grpSpLocks/>
          </p:cNvGrpSpPr>
          <p:nvPr/>
        </p:nvGrpSpPr>
        <p:grpSpPr bwMode="auto">
          <a:xfrm>
            <a:off x="2124075" y="1319213"/>
            <a:ext cx="5002213" cy="5086350"/>
            <a:chOff x="1296" y="480"/>
            <a:chExt cx="3138" cy="3162"/>
          </a:xfrm>
        </p:grpSpPr>
        <p:grpSp>
          <p:nvGrpSpPr>
            <p:cNvPr id="20496" name="Group 16"/>
            <p:cNvGrpSpPr>
              <a:grpSpLocks/>
            </p:cNvGrpSpPr>
            <p:nvPr/>
          </p:nvGrpSpPr>
          <p:grpSpPr bwMode="auto">
            <a:xfrm>
              <a:off x="1314" y="480"/>
              <a:ext cx="3120" cy="1578"/>
              <a:chOff x="1314" y="480"/>
              <a:chExt cx="3120" cy="1578"/>
            </a:xfrm>
          </p:grpSpPr>
          <p:sp>
            <p:nvSpPr>
              <p:cNvPr id="20497" name="Freeform 17"/>
              <p:cNvSpPr>
                <a:spLocks/>
              </p:cNvSpPr>
              <p:nvPr/>
            </p:nvSpPr>
            <p:spPr bwMode="auto">
              <a:xfrm>
                <a:off x="1314" y="127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0498" name="Freeform 18"/>
              <p:cNvSpPr>
                <a:spLocks/>
              </p:cNvSpPr>
              <p:nvPr/>
            </p:nvSpPr>
            <p:spPr bwMode="auto">
              <a:xfrm rot="1808195">
                <a:off x="1613" y="93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0499" name="Freeform 19"/>
              <p:cNvSpPr>
                <a:spLocks/>
              </p:cNvSpPr>
              <p:nvPr/>
            </p:nvSpPr>
            <p:spPr bwMode="auto">
              <a:xfrm>
                <a:off x="2101"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0500" name="Freeform 20"/>
              <p:cNvSpPr>
                <a:spLocks/>
              </p:cNvSpPr>
              <p:nvPr/>
            </p:nvSpPr>
            <p:spPr bwMode="auto">
              <a:xfrm flipH="1">
                <a:off x="2867" y="1278"/>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0501" name="Freeform 21"/>
              <p:cNvSpPr>
                <a:spLocks/>
              </p:cNvSpPr>
              <p:nvPr/>
            </p:nvSpPr>
            <p:spPr bwMode="auto">
              <a:xfrm rot="19791805" flipH="1">
                <a:off x="2568" y="93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0502" name="Freeform 22"/>
              <p:cNvSpPr>
                <a:spLocks/>
              </p:cNvSpPr>
              <p:nvPr/>
            </p:nvSpPr>
            <p:spPr bwMode="auto">
              <a:xfrm flipH="1">
                <a:off x="2871"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0503" name="Group 23"/>
            <p:cNvGrpSpPr>
              <a:grpSpLocks/>
            </p:cNvGrpSpPr>
            <p:nvPr/>
          </p:nvGrpSpPr>
          <p:grpSpPr bwMode="auto">
            <a:xfrm>
              <a:off x="1296" y="2064"/>
              <a:ext cx="3120" cy="1578"/>
              <a:chOff x="1296" y="2064"/>
              <a:chExt cx="3120" cy="1578"/>
            </a:xfrm>
          </p:grpSpPr>
          <p:sp>
            <p:nvSpPr>
              <p:cNvPr id="20504" name="Freeform 24"/>
              <p:cNvSpPr>
                <a:spLocks/>
              </p:cNvSpPr>
              <p:nvPr/>
            </p:nvSpPr>
            <p:spPr bwMode="auto">
              <a:xfrm flipV="1">
                <a:off x="1296" y="2064"/>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0505" name="Freeform 25"/>
              <p:cNvSpPr>
                <a:spLocks/>
              </p:cNvSpPr>
              <p:nvPr/>
            </p:nvSpPr>
            <p:spPr bwMode="auto">
              <a:xfrm rot="19791805" flipV="1">
                <a:off x="1595" y="24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0506" name="Freeform 26"/>
              <p:cNvSpPr>
                <a:spLocks/>
              </p:cNvSpPr>
              <p:nvPr/>
            </p:nvSpPr>
            <p:spPr bwMode="auto">
              <a:xfrm flipV="1">
                <a:off x="2083" y="2074"/>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0507" name="Freeform 27"/>
              <p:cNvSpPr>
                <a:spLocks/>
              </p:cNvSpPr>
              <p:nvPr/>
            </p:nvSpPr>
            <p:spPr bwMode="auto">
              <a:xfrm flipH="1" flipV="1">
                <a:off x="2849" y="2064"/>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0508" name="Freeform 28"/>
              <p:cNvSpPr>
                <a:spLocks/>
              </p:cNvSpPr>
              <p:nvPr/>
            </p:nvSpPr>
            <p:spPr bwMode="auto">
              <a:xfrm rot="1808195" flipH="1" flipV="1">
                <a:off x="2550" y="240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0509" name="Freeform 29"/>
              <p:cNvSpPr>
                <a:spLocks/>
              </p:cNvSpPr>
              <p:nvPr/>
            </p:nvSpPr>
            <p:spPr bwMode="auto">
              <a:xfrm flipH="1" flipV="1">
                <a:off x="2853" y="2074"/>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grpSp>
      <p:sp>
        <p:nvSpPr>
          <p:cNvPr id="20510" name="Text Box 30"/>
          <p:cNvSpPr txBox="1">
            <a:spLocks noChangeArrowheads="1"/>
          </p:cNvSpPr>
          <p:nvPr/>
        </p:nvSpPr>
        <p:spPr bwMode="auto">
          <a:xfrm>
            <a:off x="684213" y="1844675"/>
            <a:ext cx="793750" cy="4383088"/>
          </a:xfrm>
          <a:prstGeom prst="rect">
            <a:avLst/>
          </a:prstGeom>
          <a:noFill/>
          <a:ln w="9525">
            <a:noFill/>
            <a:miter lim="800000"/>
            <a:headEnd/>
            <a:tailEnd/>
          </a:ln>
          <a:effectLst/>
        </p:spPr>
        <p:txBody>
          <a:bodyPr vert="eaVert">
            <a:spAutoFit/>
          </a:bodyPr>
          <a:lstStyle/>
          <a:p>
            <a:pPr>
              <a:spcBef>
                <a:spcPct val="50000"/>
              </a:spcBef>
            </a:pPr>
            <a:r>
              <a:rPr kumimoji="1" lang="zh-CN" altLang="en-US" sz="4000">
                <a:solidFill>
                  <a:srgbClr val="FF0066"/>
                </a:solidFill>
                <a:latin typeface="Times New Roman" pitchFamily="18" charset="0"/>
                <a:ea typeface="华文新魏" pitchFamily="2" charset="-122"/>
              </a:rPr>
              <a:t>圆的面积推导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nodePh="1">
                                  <p:stCondLst>
                                    <p:cond delay="0"/>
                                  </p:stCondLst>
                                  <p:endCondLst>
                                    <p:cond evt="begin" delay="0">
                                      <p:tn val="5"/>
                                    </p:cond>
                                  </p:endCondLst>
                                  <p:childTnLst>
                                    <p:set>
                                      <p:cBhvr>
                                        <p:cTn id="6" dur="1" fill="hold">
                                          <p:stCondLst>
                                            <p:cond delay="0"/>
                                          </p:stCondLst>
                                        </p:cTn>
                                        <p:tgtEl>
                                          <p:spTgt spid="6152">
                                            <p:txEl>
                                              <p:pRg st="0" end="0"/>
                                            </p:txEl>
                                          </p:spTgt>
                                        </p:tgtEl>
                                        <p:attrNameLst>
                                          <p:attrName>style.visibility</p:attrName>
                                        </p:attrNameLst>
                                      </p:cBhvr>
                                      <p:to>
                                        <p:strVal val="visible"/>
                                      </p:to>
                                    </p:set>
                                    <p:animEffect transition="in" filter="wheel(4)">
                                      <p:cBhvr>
                                        <p:cTn id="7" dur="2000"/>
                                        <p:tgtEl>
                                          <p:spTgt spid="615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Button18.wav"/>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494"/>
                                        </p:tgtEl>
                                        <p:attrNameLst>
                                          <p:attrName>style.visibility</p:attrName>
                                        </p:attrNameLst>
                                      </p:cBhvr>
                                      <p:to>
                                        <p:strVal val="visible"/>
                                      </p:to>
                                    </p:set>
                                    <p:animEffect transition="in" filter="wipe(left)">
                                      <p:cBhvr>
                                        <p:cTn id="12" dur="500"/>
                                        <p:tgtEl>
                                          <p:spTgt spid="20494"/>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0493"/>
                                        </p:tgtEl>
                                        <p:attrNameLst>
                                          <p:attrName>style.visibility</p:attrName>
                                        </p:attrNameLst>
                                      </p:cBhvr>
                                      <p:to>
                                        <p:strVal val="visible"/>
                                      </p:to>
                                    </p:set>
                                    <p:animEffect transition="in" filter="wipe(up)">
                                      <p:cBhvr>
                                        <p:cTn id="16" dur="500"/>
                                        <p:tgtEl>
                                          <p:spTgt spid="20493"/>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32" fill="hold" nodeType="clickEffect">
                                  <p:stCondLst>
                                    <p:cond delay="0"/>
                                  </p:stCondLst>
                                  <p:childTnLst>
                                    <p:set>
                                      <p:cBhvr>
                                        <p:cTn id="20" dur="1" fill="hold">
                                          <p:stCondLst>
                                            <p:cond delay="0"/>
                                          </p:stCondLst>
                                        </p:cTn>
                                        <p:tgtEl>
                                          <p:spTgt spid="20495"/>
                                        </p:tgtEl>
                                        <p:attrNameLst>
                                          <p:attrName>style.visibility</p:attrName>
                                        </p:attrNameLst>
                                      </p:cBhvr>
                                      <p:to>
                                        <p:strVal val="visible"/>
                                      </p:to>
                                    </p:set>
                                    <p:animEffect transition="in" filter="box(out)">
                                      <p:cBhvr>
                                        <p:cTn id="21" dur="500"/>
                                        <p:tgtEl>
                                          <p:spTgt spid="20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a:solidFill>
                  <a:srgbClr val="000000"/>
                </a:solidFill>
                <a:latin typeface="华文新魏" pitchFamily="2" charset="-122"/>
                <a:ea typeface="华文新魏" pitchFamily="2" charset="-122"/>
                <a:cs typeface="黑体" pitchFamily="2" charset="-122"/>
              </a:rPr>
              <a:t>典题精讲</a:t>
            </a:r>
          </a:p>
        </p:txBody>
      </p:sp>
      <p:cxnSp>
        <p:nvCxnSpPr>
          <p:cNvPr id="6" name="直线连接符 21"/>
          <p:cNvCxnSpPr/>
          <p:nvPr/>
        </p:nvCxnSpPr>
        <p:spPr>
          <a:xfrm flipV="1">
            <a:off x="468313" y="1340967"/>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21554" name="Group 50"/>
          <p:cNvGrpSpPr>
            <a:grpSpLocks/>
          </p:cNvGrpSpPr>
          <p:nvPr/>
        </p:nvGrpSpPr>
        <p:grpSpPr bwMode="auto">
          <a:xfrm>
            <a:off x="1752600" y="595313"/>
            <a:ext cx="5916613" cy="2533650"/>
            <a:chOff x="1104" y="480"/>
            <a:chExt cx="3727" cy="1596"/>
          </a:xfrm>
        </p:grpSpPr>
        <p:sp>
          <p:nvSpPr>
            <p:cNvPr id="21555" name="Freeform 51"/>
            <p:cNvSpPr>
              <a:spLocks/>
            </p:cNvSpPr>
            <p:nvPr/>
          </p:nvSpPr>
          <p:spPr bwMode="auto">
            <a:xfrm rot="1211470">
              <a:off x="1104" y="129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1556" name="Freeform 52"/>
            <p:cNvSpPr>
              <a:spLocks/>
            </p:cNvSpPr>
            <p:nvPr/>
          </p:nvSpPr>
          <p:spPr bwMode="auto">
            <a:xfrm rot="2386123">
              <a:off x="1536" y="96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1557" name="Freeform 53"/>
            <p:cNvSpPr>
              <a:spLocks/>
            </p:cNvSpPr>
            <p:nvPr/>
          </p:nvSpPr>
          <p:spPr bwMode="auto">
            <a:xfrm rot="188445">
              <a:off x="2101"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1558" name="Freeform 54"/>
            <p:cNvSpPr>
              <a:spLocks/>
            </p:cNvSpPr>
            <p:nvPr/>
          </p:nvSpPr>
          <p:spPr bwMode="auto">
            <a:xfrm rot="20105856" flipH="1">
              <a:off x="3264" y="129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1559" name="Freeform 55"/>
            <p:cNvSpPr>
              <a:spLocks/>
            </p:cNvSpPr>
            <p:nvPr/>
          </p:nvSpPr>
          <p:spPr bwMode="auto">
            <a:xfrm rot="18992865" flipH="1">
              <a:off x="2784" y="96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1560" name="Freeform 56"/>
            <p:cNvSpPr>
              <a:spLocks/>
            </p:cNvSpPr>
            <p:nvPr/>
          </p:nvSpPr>
          <p:spPr bwMode="auto">
            <a:xfrm rot="21256739" flipH="1">
              <a:off x="2976"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1561" name="Group 57"/>
          <p:cNvGrpSpPr>
            <a:grpSpLocks/>
          </p:cNvGrpSpPr>
          <p:nvPr/>
        </p:nvGrpSpPr>
        <p:grpSpPr bwMode="auto">
          <a:xfrm flipV="1">
            <a:off x="1752600" y="4100513"/>
            <a:ext cx="5916613" cy="2533650"/>
            <a:chOff x="1104" y="480"/>
            <a:chExt cx="3727" cy="1596"/>
          </a:xfrm>
        </p:grpSpPr>
        <p:sp>
          <p:nvSpPr>
            <p:cNvPr id="21562" name="Freeform 58"/>
            <p:cNvSpPr>
              <a:spLocks/>
            </p:cNvSpPr>
            <p:nvPr/>
          </p:nvSpPr>
          <p:spPr bwMode="auto">
            <a:xfrm rot="1211470">
              <a:off x="1104" y="129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1563" name="Freeform 59"/>
            <p:cNvSpPr>
              <a:spLocks/>
            </p:cNvSpPr>
            <p:nvPr/>
          </p:nvSpPr>
          <p:spPr bwMode="auto">
            <a:xfrm rot="2386123">
              <a:off x="1536" y="96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1564" name="Freeform 60"/>
            <p:cNvSpPr>
              <a:spLocks/>
            </p:cNvSpPr>
            <p:nvPr/>
          </p:nvSpPr>
          <p:spPr bwMode="auto">
            <a:xfrm rot="188445">
              <a:off x="2101"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1565" name="Freeform 61"/>
            <p:cNvSpPr>
              <a:spLocks/>
            </p:cNvSpPr>
            <p:nvPr/>
          </p:nvSpPr>
          <p:spPr bwMode="auto">
            <a:xfrm rot="20105856" flipH="1">
              <a:off x="3264" y="1296"/>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1566" name="Freeform 62"/>
            <p:cNvSpPr>
              <a:spLocks/>
            </p:cNvSpPr>
            <p:nvPr/>
          </p:nvSpPr>
          <p:spPr bwMode="auto">
            <a:xfrm rot="18992865" flipH="1">
              <a:off x="2784" y="96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1567" name="Freeform 63"/>
            <p:cNvSpPr>
              <a:spLocks/>
            </p:cNvSpPr>
            <p:nvPr/>
          </p:nvSpPr>
          <p:spPr bwMode="auto">
            <a:xfrm rot="21256739" flipH="1">
              <a:off x="2976"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395288"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dirty="0">
                <a:latin typeface="华文新魏" pitchFamily="2" charset="-122"/>
                <a:ea typeface="华文新魏" pitchFamily="2" charset="-122"/>
                <a:cs typeface="黑体"/>
              </a:rPr>
              <a:t>典题精讲</a:t>
            </a:r>
          </a:p>
        </p:txBody>
      </p:sp>
      <p:cxnSp>
        <p:nvCxnSpPr>
          <p:cNvPr id="6" name="直线连接符 21"/>
          <p:cNvCxnSpPr/>
          <p:nvPr/>
        </p:nvCxnSpPr>
        <p:spPr>
          <a:xfrm flipV="1">
            <a:off x="395288" y="134076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22531" name="AutoShape 7"/>
          <p:cNvSpPr>
            <a:spLocks noChangeArrowheads="1"/>
          </p:cNvSpPr>
          <p:nvPr/>
        </p:nvSpPr>
        <p:spPr bwMode="auto">
          <a:xfrm>
            <a:off x="3252788" y="404813"/>
            <a:ext cx="2520950" cy="2349500"/>
          </a:xfrm>
          <a:prstGeom prst="wedgeRoundRectCallout">
            <a:avLst>
              <a:gd name="adj1" fmla="val -55162"/>
              <a:gd name="adj2" fmla="val 128245"/>
              <a:gd name="adj3" fmla="val 16667"/>
            </a:avLst>
          </a:prstGeom>
          <a:noFill/>
          <a:ln w="9525" algn="ctr">
            <a:noFill/>
            <a:miter lim="800000"/>
            <a:headEnd/>
            <a:tailEnd/>
          </a:ln>
        </p:spPr>
        <p:txBody>
          <a:bodyPr/>
          <a:lstStyle/>
          <a:p>
            <a:pPr algn="ctr">
              <a:spcBef>
                <a:spcPct val="50000"/>
              </a:spcBef>
            </a:pPr>
            <a:endParaRPr kumimoji="1" lang="zh-CN" altLang="en-US" sz="2400">
              <a:solidFill>
                <a:srgbClr val="6600CC"/>
              </a:solidFill>
              <a:latin typeface="华文新魏" pitchFamily="2" charset="-122"/>
              <a:ea typeface="华文新魏" pitchFamily="2" charset="-122"/>
            </a:endParaRPr>
          </a:p>
        </p:txBody>
      </p:sp>
      <p:sp>
        <p:nvSpPr>
          <p:cNvPr id="22532" name="Rectangle 23"/>
          <p:cNvSpPr>
            <a:spLocks noChangeArrowheads="1"/>
          </p:cNvSpPr>
          <p:nvPr/>
        </p:nvSpPr>
        <p:spPr bwMode="auto">
          <a:xfrm>
            <a:off x="650875" y="-1169988"/>
            <a:ext cx="76200" cy="76200"/>
          </a:xfrm>
          <a:prstGeom prst="rect">
            <a:avLst/>
          </a:prstGeom>
          <a:solidFill>
            <a:schemeClr val="accent1"/>
          </a:solidFill>
          <a:ln w="9525" algn="ctr">
            <a:solidFill>
              <a:schemeClr val="tx1"/>
            </a:solidFill>
            <a:miter lim="800000"/>
            <a:headEnd/>
            <a:tailEnd/>
          </a:ln>
        </p:spPr>
        <p:txBody>
          <a:bodyPr wrap="none" anchor="ctr"/>
          <a:lstStyle/>
          <a:p>
            <a:endParaRPr lang="zh-CN" altLang="en-US"/>
          </a:p>
        </p:txBody>
      </p:sp>
      <p:grpSp>
        <p:nvGrpSpPr>
          <p:cNvPr id="22572" name="Group 44"/>
          <p:cNvGrpSpPr>
            <a:grpSpLocks/>
          </p:cNvGrpSpPr>
          <p:nvPr/>
        </p:nvGrpSpPr>
        <p:grpSpPr bwMode="auto">
          <a:xfrm>
            <a:off x="1600200" y="609600"/>
            <a:ext cx="6115050" cy="2944813"/>
            <a:chOff x="1008" y="480"/>
            <a:chExt cx="3852" cy="1855"/>
          </a:xfrm>
        </p:grpSpPr>
        <p:sp>
          <p:nvSpPr>
            <p:cNvPr id="22573" name="Freeform 45"/>
            <p:cNvSpPr>
              <a:spLocks/>
            </p:cNvSpPr>
            <p:nvPr/>
          </p:nvSpPr>
          <p:spPr bwMode="auto">
            <a:xfrm rot="3217584">
              <a:off x="614" y="116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2574" name="Freeform 46"/>
            <p:cNvSpPr>
              <a:spLocks/>
            </p:cNvSpPr>
            <p:nvPr/>
          </p:nvSpPr>
          <p:spPr bwMode="auto">
            <a:xfrm rot="3763546">
              <a:off x="1286" y="97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2575" name="Freeform 47"/>
            <p:cNvSpPr>
              <a:spLocks/>
            </p:cNvSpPr>
            <p:nvPr/>
          </p:nvSpPr>
          <p:spPr bwMode="auto">
            <a:xfrm rot="602634">
              <a:off x="2016"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2576" name="Freeform 48"/>
            <p:cNvSpPr>
              <a:spLocks/>
            </p:cNvSpPr>
            <p:nvPr/>
          </p:nvSpPr>
          <p:spPr bwMode="auto">
            <a:xfrm rot="18317848" flipH="1">
              <a:off x="3686" y="116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2577" name="Freeform 49"/>
            <p:cNvSpPr>
              <a:spLocks/>
            </p:cNvSpPr>
            <p:nvPr/>
          </p:nvSpPr>
          <p:spPr bwMode="auto">
            <a:xfrm rot="17936214" flipH="1">
              <a:off x="3014" y="97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2578" name="Freeform 50"/>
            <p:cNvSpPr>
              <a:spLocks/>
            </p:cNvSpPr>
            <p:nvPr/>
          </p:nvSpPr>
          <p:spPr bwMode="auto">
            <a:xfrm rot="20930873" flipH="1">
              <a:off x="3072"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2579" name="Group 51"/>
          <p:cNvGrpSpPr>
            <a:grpSpLocks/>
          </p:cNvGrpSpPr>
          <p:nvPr/>
        </p:nvGrpSpPr>
        <p:grpSpPr bwMode="auto">
          <a:xfrm flipV="1">
            <a:off x="1676400" y="3760788"/>
            <a:ext cx="6115050" cy="2944812"/>
            <a:chOff x="1008" y="480"/>
            <a:chExt cx="3852" cy="1855"/>
          </a:xfrm>
        </p:grpSpPr>
        <p:sp>
          <p:nvSpPr>
            <p:cNvPr id="22580" name="Freeform 52"/>
            <p:cNvSpPr>
              <a:spLocks/>
            </p:cNvSpPr>
            <p:nvPr/>
          </p:nvSpPr>
          <p:spPr bwMode="auto">
            <a:xfrm rot="3217584">
              <a:off x="614" y="116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2581" name="Freeform 53"/>
            <p:cNvSpPr>
              <a:spLocks/>
            </p:cNvSpPr>
            <p:nvPr/>
          </p:nvSpPr>
          <p:spPr bwMode="auto">
            <a:xfrm rot="3763546">
              <a:off x="1286" y="97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2582" name="Freeform 54"/>
            <p:cNvSpPr>
              <a:spLocks/>
            </p:cNvSpPr>
            <p:nvPr/>
          </p:nvSpPr>
          <p:spPr bwMode="auto">
            <a:xfrm rot="602634">
              <a:off x="2016"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2583" name="Freeform 55"/>
            <p:cNvSpPr>
              <a:spLocks/>
            </p:cNvSpPr>
            <p:nvPr/>
          </p:nvSpPr>
          <p:spPr bwMode="auto">
            <a:xfrm rot="18317848" flipH="1">
              <a:off x="3686" y="116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2584" name="Freeform 56"/>
            <p:cNvSpPr>
              <a:spLocks/>
            </p:cNvSpPr>
            <p:nvPr/>
          </p:nvSpPr>
          <p:spPr bwMode="auto">
            <a:xfrm rot="17936214" flipH="1">
              <a:off x="3014" y="97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2585" name="Freeform 57"/>
            <p:cNvSpPr>
              <a:spLocks/>
            </p:cNvSpPr>
            <p:nvPr/>
          </p:nvSpPr>
          <p:spPr bwMode="auto">
            <a:xfrm rot="20930873" flipH="1">
              <a:off x="3072" y="480"/>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764704"/>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dirty="0">
                <a:latin typeface="华文新魏" pitchFamily="2" charset="-122"/>
                <a:ea typeface="华文新魏" pitchFamily="2" charset="-122"/>
                <a:cs typeface="黑体"/>
              </a:rPr>
              <a:t>典题精讲</a:t>
            </a:r>
          </a:p>
        </p:txBody>
      </p:sp>
      <p:cxnSp>
        <p:nvCxnSpPr>
          <p:cNvPr id="6" name="直线连接符 21"/>
          <p:cNvCxnSpPr/>
          <p:nvPr/>
        </p:nvCxnSpPr>
        <p:spPr>
          <a:xfrm flipV="1">
            <a:off x="468313" y="1340966"/>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pSp>
        <p:nvGrpSpPr>
          <p:cNvPr id="23562" name="Group 10"/>
          <p:cNvGrpSpPr>
            <a:grpSpLocks/>
          </p:cNvGrpSpPr>
          <p:nvPr/>
        </p:nvGrpSpPr>
        <p:grpSpPr bwMode="auto">
          <a:xfrm>
            <a:off x="1214438" y="1049338"/>
            <a:ext cx="7029450" cy="2503487"/>
            <a:chOff x="576" y="328"/>
            <a:chExt cx="4428" cy="1577"/>
          </a:xfrm>
        </p:grpSpPr>
        <p:sp>
          <p:nvSpPr>
            <p:cNvPr id="23563" name="Freeform 11"/>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3564" name="Freeform 12"/>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3565" name="Freeform 13"/>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3566" name="Freeform 14"/>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3567" name="Freeform 15"/>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FF0000"/>
            </a:solidFill>
            <a:ln w="50800">
              <a:solidFill>
                <a:srgbClr val="FFCC00"/>
              </a:solidFill>
              <a:round/>
              <a:headEnd/>
              <a:tailEnd/>
            </a:ln>
            <a:effectLst/>
          </p:spPr>
          <p:txBody>
            <a:bodyPr wrap="none" anchor="ctr"/>
            <a:lstStyle/>
            <a:p>
              <a:endParaRPr lang="zh-CN" altLang="en-US"/>
            </a:p>
          </p:txBody>
        </p:sp>
        <p:sp>
          <p:nvSpPr>
            <p:cNvPr id="23568" name="Freeform 16"/>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FF0000"/>
            </a:solidFill>
            <a:ln w="50800">
              <a:solidFill>
                <a:srgbClr val="FFCC00"/>
              </a:solidFill>
              <a:round/>
              <a:headEnd/>
              <a:tailEnd/>
            </a:ln>
            <a:effectLst/>
          </p:spPr>
          <p:txBody>
            <a:bodyPr wrap="none" anchor="ctr"/>
            <a:lstStyle/>
            <a:p>
              <a:endParaRPr lang="zh-CN" altLang="en-US"/>
            </a:p>
          </p:txBody>
        </p:sp>
      </p:grpSp>
      <p:grpSp>
        <p:nvGrpSpPr>
          <p:cNvPr id="23569" name="Group 17"/>
          <p:cNvGrpSpPr>
            <a:grpSpLocks/>
          </p:cNvGrpSpPr>
          <p:nvPr/>
        </p:nvGrpSpPr>
        <p:grpSpPr bwMode="auto">
          <a:xfrm flipV="1">
            <a:off x="1214438" y="4200525"/>
            <a:ext cx="7029450" cy="2503488"/>
            <a:chOff x="576" y="328"/>
            <a:chExt cx="4428" cy="1577"/>
          </a:xfrm>
        </p:grpSpPr>
        <p:sp>
          <p:nvSpPr>
            <p:cNvPr id="23570" name="Freeform 18"/>
            <p:cNvSpPr>
              <a:spLocks/>
            </p:cNvSpPr>
            <p:nvPr/>
          </p:nvSpPr>
          <p:spPr bwMode="auto">
            <a:xfrm rot="4429054">
              <a:off x="182" y="730"/>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3571" name="Freeform 19"/>
            <p:cNvSpPr>
              <a:spLocks/>
            </p:cNvSpPr>
            <p:nvPr/>
          </p:nvSpPr>
          <p:spPr bwMode="auto">
            <a:xfrm rot="4482316">
              <a:off x="950" y="73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3572" name="Freeform 20"/>
            <p:cNvSpPr>
              <a:spLocks/>
            </p:cNvSpPr>
            <p:nvPr/>
          </p:nvSpPr>
          <p:spPr bwMode="auto">
            <a:xfrm rot="921188">
              <a:off x="1797" y="333"/>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3573" name="Freeform 21"/>
            <p:cNvSpPr>
              <a:spLocks/>
            </p:cNvSpPr>
            <p:nvPr/>
          </p:nvSpPr>
          <p:spPr bwMode="auto">
            <a:xfrm rot="17171440" flipH="1">
              <a:off x="3830" y="722"/>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3574" name="Freeform 22"/>
            <p:cNvSpPr>
              <a:spLocks/>
            </p:cNvSpPr>
            <p:nvPr/>
          </p:nvSpPr>
          <p:spPr bwMode="auto">
            <a:xfrm rot="17055143" flipH="1">
              <a:off x="3014" y="729"/>
              <a:ext cx="1567" cy="780"/>
            </a:xfrm>
            <a:custGeom>
              <a:avLst/>
              <a:gdLst/>
              <a:ahLst/>
              <a:cxnLst>
                <a:cxn ang="0">
                  <a:pos x="0" y="780"/>
                </a:cxn>
                <a:cxn ang="0">
                  <a:pos x="0" y="642"/>
                </a:cxn>
                <a:cxn ang="0">
                  <a:pos x="18" y="540"/>
                </a:cxn>
                <a:cxn ang="0">
                  <a:pos x="48" y="396"/>
                </a:cxn>
                <a:cxn ang="0">
                  <a:pos x="78" y="276"/>
                </a:cxn>
                <a:cxn ang="0">
                  <a:pos x="114" y="174"/>
                </a:cxn>
                <a:cxn ang="0">
                  <a:pos x="168" y="66"/>
                </a:cxn>
                <a:cxn ang="0">
                  <a:pos x="204" y="0"/>
                </a:cxn>
                <a:cxn ang="0">
                  <a:pos x="1548" y="780"/>
                </a:cxn>
                <a:cxn ang="0">
                  <a:pos x="0" y="780"/>
                </a:cxn>
              </a:cxnLst>
              <a:rect l="0" t="0" r="r" b="b"/>
              <a:pathLst>
                <a:path w="1548" h="780">
                  <a:moveTo>
                    <a:pt x="0" y="780"/>
                  </a:moveTo>
                  <a:lnTo>
                    <a:pt x="0" y="642"/>
                  </a:lnTo>
                  <a:lnTo>
                    <a:pt x="18" y="540"/>
                  </a:lnTo>
                  <a:lnTo>
                    <a:pt x="48" y="396"/>
                  </a:lnTo>
                  <a:lnTo>
                    <a:pt x="78" y="276"/>
                  </a:lnTo>
                  <a:lnTo>
                    <a:pt x="114" y="174"/>
                  </a:lnTo>
                  <a:lnTo>
                    <a:pt x="168" y="66"/>
                  </a:lnTo>
                  <a:lnTo>
                    <a:pt x="204" y="0"/>
                  </a:lnTo>
                  <a:lnTo>
                    <a:pt x="1548" y="780"/>
                  </a:lnTo>
                  <a:lnTo>
                    <a:pt x="0" y="780"/>
                  </a:lnTo>
                  <a:close/>
                </a:path>
              </a:pathLst>
            </a:custGeom>
            <a:solidFill>
              <a:srgbClr val="0000FF"/>
            </a:solidFill>
            <a:ln w="50800">
              <a:solidFill>
                <a:srgbClr val="FFCC00"/>
              </a:solidFill>
              <a:round/>
              <a:headEnd/>
              <a:tailEnd/>
            </a:ln>
            <a:effectLst/>
          </p:spPr>
          <p:txBody>
            <a:bodyPr wrap="none" anchor="ctr"/>
            <a:lstStyle/>
            <a:p>
              <a:endParaRPr lang="zh-CN" altLang="en-US"/>
            </a:p>
          </p:txBody>
        </p:sp>
        <p:sp>
          <p:nvSpPr>
            <p:cNvPr id="23575" name="Freeform 23"/>
            <p:cNvSpPr>
              <a:spLocks/>
            </p:cNvSpPr>
            <p:nvPr/>
          </p:nvSpPr>
          <p:spPr bwMode="auto">
            <a:xfrm rot="20733165" flipH="1">
              <a:off x="2953" y="336"/>
              <a:ext cx="776" cy="1568"/>
            </a:xfrm>
            <a:custGeom>
              <a:avLst/>
              <a:gdLst/>
              <a:ahLst/>
              <a:cxnLst>
                <a:cxn ang="0">
                  <a:pos x="0" y="223"/>
                </a:cxn>
                <a:cxn ang="0">
                  <a:pos x="120" y="155"/>
                </a:cxn>
                <a:cxn ang="0">
                  <a:pos x="218" y="120"/>
                </a:cxn>
                <a:cxn ang="0">
                  <a:pos x="363" y="60"/>
                </a:cxn>
                <a:cxn ang="0">
                  <a:pos x="477" y="41"/>
                </a:cxn>
                <a:cxn ang="0">
                  <a:pos x="583" y="22"/>
                </a:cxn>
                <a:cxn ang="0">
                  <a:pos x="687" y="6"/>
                </a:cxn>
                <a:cxn ang="0">
                  <a:pos x="759" y="0"/>
                </a:cxn>
                <a:cxn ang="0">
                  <a:pos x="767" y="1568"/>
                </a:cxn>
                <a:cxn ang="0">
                  <a:pos x="0" y="223"/>
                </a:cxn>
              </a:cxnLst>
              <a:rect l="0" t="0" r="r" b="b"/>
              <a:pathLst>
                <a:path w="767" h="1568">
                  <a:moveTo>
                    <a:pt x="0" y="223"/>
                  </a:moveTo>
                  <a:lnTo>
                    <a:pt x="120" y="155"/>
                  </a:lnTo>
                  <a:lnTo>
                    <a:pt x="218" y="120"/>
                  </a:lnTo>
                  <a:lnTo>
                    <a:pt x="363" y="60"/>
                  </a:lnTo>
                  <a:lnTo>
                    <a:pt x="477" y="41"/>
                  </a:lnTo>
                  <a:lnTo>
                    <a:pt x="583" y="22"/>
                  </a:lnTo>
                  <a:lnTo>
                    <a:pt x="687" y="6"/>
                  </a:lnTo>
                  <a:lnTo>
                    <a:pt x="759" y="0"/>
                  </a:lnTo>
                  <a:lnTo>
                    <a:pt x="767" y="1568"/>
                  </a:lnTo>
                  <a:lnTo>
                    <a:pt x="0" y="223"/>
                  </a:lnTo>
                  <a:close/>
                </a:path>
              </a:pathLst>
            </a:custGeom>
            <a:solidFill>
              <a:srgbClr val="0000FF"/>
            </a:solidFill>
            <a:ln w="50800">
              <a:solidFill>
                <a:srgbClr val="FFCC00"/>
              </a:solidFill>
              <a:round/>
              <a:headEnd/>
              <a:tailEnd/>
            </a:ln>
            <a:effectLst/>
          </p:spPr>
          <p:txBody>
            <a:bodyPr wrap="none" anchor="ctr"/>
            <a:lstStyle/>
            <a:p>
              <a:endParaRPr lang="zh-CN" altLang="en-US"/>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80FF8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80FF8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5583</TotalTime>
  <Words>654</Words>
  <Application>Microsoft Office PowerPoint</Application>
  <PresentationFormat>全屏显示(4:3)</PresentationFormat>
  <Paragraphs>119</Paragraphs>
  <Slides>34</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34</vt:i4>
      </vt:variant>
    </vt:vector>
  </HeadingPairs>
  <TitlesOfParts>
    <vt:vector size="36" baseType="lpstr">
      <vt:lpstr>Office 主题</vt:lpstr>
      <vt:lpstr>BMP 图象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Administrator</cp:lastModifiedBy>
  <cp:revision>186</cp:revision>
  <dcterms:modified xsi:type="dcterms:W3CDTF">2018-08-07T08:11:07Z</dcterms:modified>
</cp:coreProperties>
</file>